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  <p:sldMasterId id="2147483673" r:id="rId2"/>
  </p:sldMasterIdLst>
  <p:notesMasterIdLst>
    <p:notesMasterId r:id="rId23"/>
  </p:notesMasterIdLst>
  <p:sldIdLst>
    <p:sldId id="256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6" r:id="rId11"/>
    <p:sldId id="267" r:id="rId12"/>
    <p:sldId id="268" r:id="rId13"/>
    <p:sldId id="273" r:id="rId14"/>
    <p:sldId id="275" r:id="rId15"/>
    <p:sldId id="277" r:id="rId16"/>
    <p:sldId id="269" r:id="rId17"/>
    <p:sldId id="271" r:id="rId18"/>
    <p:sldId id="278" r:id="rId19"/>
    <p:sldId id="279" r:id="rId20"/>
    <p:sldId id="283" r:id="rId21"/>
    <p:sldId id="286" r:id="rId2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Hind Vadodara Light" panose="02000000000000000000" pitchFamily="2" charset="0"/>
      <p:regular r:id="rId28"/>
    </p:embeddedFont>
    <p:embeddedFont>
      <p:font typeface="Nunito Light" pitchFamily="2" charset="0"/>
      <p:regular r:id="rId29"/>
      <p:italic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Proxima Nova Semibold" panose="020B0604020202020204" charset="0"/>
      <p:regular r:id="rId35"/>
      <p:bold r:id="rId36"/>
      <p:boldItalic r:id="rId37"/>
    </p:embeddedFont>
    <p:embeddedFont>
      <p:font typeface="Raleway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  <p:embeddedFont>
      <p:font typeface="Teko Light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1C19F-7092-4B2C-B533-2AD06E7549D1}">
  <a:tblStyle styleId="{F841C19F-7092-4B2C-B533-2AD06E7549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0" y="72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320de4b7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320de4b7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3e8071f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3e8071fd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63e8071f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63e8071f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3e8071fd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3e8071fd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320de4b7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320de4b7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3da1a438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3da1a438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409c117d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6409c117d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6bd9299b8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6bd9299b8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6b2113071f_1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6b2113071f_1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320de4b7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320de4b7d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20de4b7d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20de4b7d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ctrTitle" idx="2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3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4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5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6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7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8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9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ctrTitle" idx="13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4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15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2" hasCustomPrompt="1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9" r:id="rId17"/>
    <p:sldLayoutId id="2147483670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Tek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fonts.google.com/specimen/Hind+Vadodar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spreadsheets/d/106R25LFpSfQrtnkn-DDdTSFS8RkJRoqhl0UGNDw5b6k/co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SCIENCE FAIR NEWSLETTER</a:t>
            </a:r>
            <a:endParaRPr dirty="0"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 idx="15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SECTOR NEWS</a:t>
            </a:r>
            <a:endParaRPr sz="3600"/>
          </a:p>
        </p:txBody>
      </p:sp>
      <p:sp>
        <p:nvSpPr>
          <p:cNvPr id="300" name="Google Shape;300;p38"/>
          <p:cNvSpPr txBox="1">
            <a:spLocks noGrp="1"/>
          </p:cNvSpPr>
          <p:nvPr>
            <p:ph type="subTitle" idx="1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301" name="Google Shape;301;p38"/>
          <p:cNvSpPr txBox="1">
            <a:spLocks noGrp="1"/>
          </p:cNvSpPr>
          <p:nvPr>
            <p:ph type="subTitle" idx="5"/>
          </p:nvPr>
        </p:nvSpPr>
        <p:spPr>
          <a:xfrm flipH="1">
            <a:off x="2266608" y="279859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ctrTitle" idx="2"/>
          </p:nvPr>
        </p:nvSpPr>
        <p:spPr>
          <a:xfrm flipH="1">
            <a:off x="2543653" y="358170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subTitle" idx="3"/>
          </p:nvPr>
        </p:nvSpPr>
        <p:spPr>
          <a:xfrm flipH="1">
            <a:off x="2266608" y="396472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one and a gas giant</a:t>
            </a:r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ctrTitle" idx="4"/>
          </p:nvPr>
        </p:nvSpPr>
        <p:spPr>
          <a:xfrm flipH="1">
            <a:off x="2543653" y="241676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06" name="Google Shape;306;p38"/>
          <p:cNvSpPr txBox="1">
            <a:spLocks noGrp="1"/>
          </p:cNvSpPr>
          <p:nvPr>
            <p:ph type="ctrTitle" idx="6"/>
          </p:nvPr>
        </p:nvSpPr>
        <p:spPr>
          <a:xfrm flipH="1">
            <a:off x="5039747" y="241676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307" name="Google Shape;307;p38"/>
          <p:cNvSpPr txBox="1">
            <a:spLocks noGrp="1"/>
          </p:cNvSpPr>
          <p:nvPr>
            <p:ph type="subTitle" idx="7"/>
          </p:nvPr>
        </p:nvSpPr>
        <p:spPr>
          <a:xfrm flipH="1">
            <a:off x="4762697" y="2799777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ctrTitle" idx="8"/>
          </p:nvPr>
        </p:nvSpPr>
        <p:spPr>
          <a:xfrm flipH="1">
            <a:off x="5039747" y="358170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9"/>
          </p:nvPr>
        </p:nvSpPr>
        <p:spPr>
          <a:xfrm flipH="1">
            <a:off x="4762697" y="396471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our Solar System</a:t>
            </a:r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ctrTitle" idx="13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14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BRIEF</a:t>
            </a:r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subTitle" idx="1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 idx="2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/>
          <p:nvPr/>
        </p:nvSpPr>
        <p:spPr>
          <a:xfrm>
            <a:off x="2208137" y="1456602"/>
            <a:ext cx="5773500" cy="1538700"/>
          </a:xfrm>
          <a:prstGeom prst="roundRect">
            <a:avLst>
              <a:gd name="adj" fmla="val 92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4"/>
          <p:cNvSpPr/>
          <p:nvPr/>
        </p:nvSpPr>
        <p:spPr>
          <a:xfrm>
            <a:off x="1013837" y="2376852"/>
            <a:ext cx="5905800" cy="2416200"/>
          </a:xfrm>
          <a:prstGeom prst="roundRect">
            <a:avLst>
              <a:gd name="adj" fmla="val 9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4"/>
          <p:cNvSpPr/>
          <p:nvPr/>
        </p:nvSpPr>
        <p:spPr>
          <a:xfrm>
            <a:off x="2208137" y="2376850"/>
            <a:ext cx="5773500" cy="24519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9" name="Google Shape;449;p44"/>
          <p:cNvGraphicFramePr/>
          <p:nvPr/>
        </p:nvGraphicFramePr>
        <p:xfrm>
          <a:off x="814608" y="1208947"/>
          <a:ext cx="7063175" cy="3508050"/>
        </p:xfrm>
        <a:graphic>
          <a:graphicData uri="http://schemas.openxmlformats.org/drawingml/2006/table">
            <a:tbl>
              <a:tblPr>
                <a:noFill/>
                <a:tableStyleId>{F841C19F-7092-4B2C-B533-2AD06E7549D1}</a:tableStyleId>
              </a:tblPr>
              <a:tblGrid>
                <a:gridCol w="15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0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>
                          <a:solidFill>
                            <a:schemeClr val="lt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MASS</a:t>
                      </a:r>
                      <a:endParaRPr sz="2400" dirty="0">
                        <a:solidFill>
                          <a:schemeClr val="lt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(EARTHS)</a:t>
                      </a:r>
                      <a:endParaRPr sz="1800" dirty="0">
                        <a:solidFill>
                          <a:schemeClr val="lt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GRAVITY</a:t>
                      </a:r>
                      <a:endParaRPr sz="2400">
                        <a:solidFill>
                          <a:schemeClr val="lt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(EARTHS)</a:t>
                      </a:r>
                      <a:endParaRPr sz="1800">
                        <a:solidFill>
                          <a:schemeClr val="lt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DIAMETER</a:t>
                      </a:r>
                      <a:endParaRPr sz="2400">
                        <a:solidFill>
                          <a:schemeClr val="lt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(EARTHS)</a:t>
                      </a:r>
                      <a:endParaRPr sz="1800">
                        <a:solidFill>
                          <a:schemeClr val="lt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100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355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370</a:t>
                      </a:r>
                      <a:endParaRPr sz="160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MERCURY</a:t>
                      </a:r>
                      <a:endParaRPr sz="2400">
                        <a:solidFill>
                          <a:schemeClr val="dk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490</a:t>
                      </a:r>
                      <a:endParaRPr sz="160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150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890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Teko Light"/>
                          <a:ea typeface="Teko Light"/>
                          <a:cs typeface="Teko Light"/>
                          <a:sym typeface="Teko Light"/>
                        </a:rPr>
                        <a:t>VENUS</a:t>
                      </a:r>
                      <a:endParaRPr sz="2400">
                        <a:solidFill>
                          <a:schemeClr val="dk1"/>
                        </a:solidFill>
                        <a:latin typeface="Teko Light"/>
                        <a:ea typeface="Teko Light"/>
                        <a:cs typeface="Teko Light"/>
                        <a:sym typeface="Teko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1,000</a:t>
                      </a:r>
                      <a:endParaRPr sz="160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260</a:t>
                      </a:r>
                      <a:endParaRPr sz="160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Hind Vadodara Light"/>
                          <a:ea typeface="Hind Vadodara Light"/>
                          <a:cs typeface="Hind Vadodara Light"/>
                          <a:sym typeface="Hind Vadodara Light"/>
                        </a:rPr>
                        <a:t>245</a:t>
                      </a:r>
                      <a:endParaRPr sz="1600" dirty="0">
                        <a:solidFill>
                          <a:schemeClr val="dk1"/>
                        </a:solidFill>
                        <a:latin typeface="Hind Vadodara Light"/>
                        <a:ea typeface="Hind Vadodara Light"/>
                        <a:cs typeface="Hind Vadodara Light"/>
                        <a:sym typeface="Hind Vadodara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0" name="Google Shape;450;p4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NUMBERS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6"/>
          <p:cNvSpPr txBox="1">
            <a:spLocks noGrp="1"/>
          </p:cNvSpPr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</p:txBody>
      </p:sp>
      <p:sp>
        <p:nvSpPr>
          <p:cNvPr id="728" name="Google Shape;728;p46"/>
          <p:cNvSpPr txBox="1">
            <a:spLocks noGrp="1"/>
          </p:cNvSpPr>
          <p:nvPr>
            <p:ph type="title" idx="2"/>
          </p:nvPr>
        </p:nvSpPr>
        <p:spPr>
          <a:xfrm flipH="1">
            <a:off x="2133750" y="2105829"/>
            <a:ext cx="200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29" name="Google Shape;729;p46"/>
          <p:cNvSpPr txBox="1">
            <a:spLocks noGrp="1"/>
          </p:cNvSpPr>
          <p:nvPr>
            <p:ph type="subTitle" idx="1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8"/>
          <p:cNvSpPr txBox="1">
            <a:spLocks noGrp="1"/>
          </p:cNvSpPr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50" name="Google Shape;750;p48"/>
          <p:cNvSpPr txBox="1">
            <a:spLocks noGrp="1"/>
          </p:cNvSpPr>
          <p:nvPr>
            <p:ph type="title" idx="2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51" name="Google Shape;751;p48"/>
          <p:cNvSpPr txBox="1">
            <a:spLocks noGrp="1"/>
          </p:cNvSpPr>
          <p:nvPr>
            <p:ph type="subTitle" idx="1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/>
        </p:nvSpPr>
        <p:spPr>
          <a:xfrm>
            <a:off x="3164700" y="1304600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 BRIEF</a:t>
            </a:r>
            <a:endParaRPr sz="3600"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1"/>
          </p:nvPr>
        </p:nvSpPr>
        <p:spPr>
          <a:xfrm flipH="1">
            <a:off x="4562400" y="1924050"/>
            <a:ext cx="3895800" cy="24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 dirty="0"/>
              <a:t>This is an item on your list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 dirty="0"/>
              <a:t>This is an item on your list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 dirty="0"/>
              <a:t>This is an item on your list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 dirty="0"/>
              <a:t>This is an item on your list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 dirty="0"/>
              <a:t>This is an item on your list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 dirty="0"/>
              <a:t>This is an item on your list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 dirty="0"/>
              <a:t>This is an item on your list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 dirty="0"/>
              <a:t>This is an item on your list</a:t>
            </a:r>
            <a:endParaRPr sz="1800" dirty="0"/>
          </a:p>
        </p:txBody>
      </p:sp>
      <p:grpSp>
        <p:nvGrpSpPr>
          <p:cNvPr id="326" name="Google Shape;326;p40"/>
          <p:cNvGrpSpPr/>
          <p:nvPr/>
        </p:nvGrpSpPr>
        <p:grpSpPr>
          <a:xfrm>
            <a:off x="1068436" y="1677128"/>
            <a:ext cx="2427289" cy="2921150"/>
            <a:chOff x="-1056625" y="2573725"/>
            <a:chExt cx="917100" cy="1187025"/>
          </a:xfrm>
        </p:grpSpPr>
        <p:sp>
          <p:nvSpPr>
            <p:cNvPr id="327" name="Google Shape;327;p40"/>
            <p:cNvSpPr/>
            <p:nvPr/>
          </p:nvSpPr>
          <p:spPr>
            <a:xfrm>
              <a:off x="-368950" y="3484925"/>
              <a:ext cx="179450" cy="231375"/>
            </a:xfrm>
            <a:custGeom>
              <a:avLst/>
              <a:gdLst/>
              <a:ahLst/>
              <a:cxnLst/>
              <a:rect l="l" t="t" r="r" b="b"/>
              <a:pathLst>
                <a:path w="7178" h="9255" extrusionOk="0">
                  <a:moveTo>
                    <a:pt x="7178" y="1"/>
                  </a:moveTo>
                  <a:cubicBezTo>
                    <a:pt x="4960" y="1567"/>
                    <a:pt x="2544" y="2842"/>
                    <a:pt x="0" y="3799"/>
                  </a:cubicBezTo>
                  <a:lnTo>
                    <a:pt x="0" y="9254"/>
                  </a:lnTo>
                  <a:lnTo>
                    <a:pt x="7178" y="9254"/>
                  </a:lnTo>
                  <a:lnTo>
                    <a:pt x="717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-368950" y="3431250"/>
              <a:ext cx="179450" cy="148650"/>
            </a:xfrm>
            <a:custGeom>
              <a:avLst/>
              <a:gdLst/>
              <a:ahLst/>
              <a:cxnLst/>
              <a:rect l="l" t="t" r="r" b="b"/>
              <a:pathLst>
                <a:path w="7178" h="5946" extrusionOk="0">
                  <a:moveTo>
                    <a:pt x="0" y="1"/>
                  </a:moveTo>
                  <a:lnTo>
                    <a:pt x="0" y="5946"/>
                  </a:lnTo>
                  <a:cubicBezTo>
                    <a:pt x="2544" y="4989"/>
                    <a:pt x="4960" y="3714"/>
                    <a:pt x="7178" y="2148"/>
                  </a:cubicBezTo>
                  <a:lnTo>
                    <a:pt x="7178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-522725" y="3579875"/>
              <a:ext cx="153975" cy="134125"/>
            </a:xfrm>
            <a:custGeom>
              <a:avLst/>
              <a:gdLst/>
              <a:ahLst/>
              <a:cxnLst/>
              <a:rect l="l" t="t" r="r" b="b"/>
              <a:pathLst>
                <a:path w="6159" h="5365" extrusionOk="0">
                  <a:moveTo>
                    <a:pt x="6158" y="1"/>
                  </a:moveTo>
                  <a:cubicBezTo>
                    <a:pt x="5754" y="149"/>
                    <a:pt x="5351" y="298"/>
                    <a:pt x="4947" y="433"/>
                  </a:cubicBezTo>
                  <a:cubicBezTo>
                    <a:pt x="4068" y="2998"/>
                    <a:pt x="2559" y="5364"/>
                    <a:pt x="1" y="5364"/>
                  </a:cubicBezTo>
                  <a:lnTo>
                    <a:pt x="6158" y="5364"/>
                  </a:lnTo>
                  <a:lnTo>
                    <a:pt x="6158" y="1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-399075" y="3431250"/>
              <a:ext cx="30150" cy="159450"/>
            </a:xfrm>
            <a:custGeom>
              <a:avLst/>
              <a:gdLst/>
              <a:ahLst/>
              <a:cxnLst/>
              <a:rect l="l" t="t" r="r" b="b"/>
              <a:pathLst>
                <a:path w="1206" h="6378" extrusionOk="0">
                  <a:moveTo>
                    <a:pt x="1205" y="1"/>
                  </a:moveTo>
                  <a:cubicBezTo>
                    <a:pt x="1205" y="1"/>
                    <a:pt x="1042" y="3331"/>
                    <a:pt x="1" y="6378"/>
                  </a:cubicBezTo>
                  <a:cubicBezTo>
                    <a:pt x="405" y="6243"/>
                    <a:pt x="808" y="6094"/>
                    <a:pt x="1205" y="5946"/>
                  </a:cubicBezTo>
                  <a:lnTo>
                    <a:pt x="1205" y="1"/>
                  </a:ln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-785950" y="3335425"/>
              <a:ext cx="232250" cy="103825"/>
            </a:xfrm>
            <a:custGeom>
              <a:avLst/>
              <a:gdLst/>
              <a:ahLst/>
              <a:cxnLst/>
              <a:rect l="l" t="t" r="r" b="b"/>
              <a:pathLst>
                <a:path w="9290" h="4153" extrusionOk="0">
                  <a:moveTo>
                    <a:pt x="4153" y="0"/>
                  </a:moveTo>
                  <a:cubicBezTo>
                    <a:pt x="1857" y="0"/>
                    <a:pt x="1" y="1857"/>
                    <a:pt x="1" y="4153"/>
                  </a:cubicBezTo>
                  <a:lnTo>
                    <a:pt x="9290" y="4153"/>
                  </a:lnTo>
                  <a:cubicBezTo>
                    <a:pt x="9290" y="1857"/>
                    <a:pt x="7426" y="0"/>
                    <a:pt x="513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-609150" y="2887950"/>
              <a:ext cx="152700" cy="107925"/>
            </a:xfrm>
            <a:custGeom>
              <a:avLst/>
              <a:gdLst/>
              <a:ahLst/>
              <a:cxnLst/>
              <a:rect l="l" t="t" r="r" b="b"/>
              <a:pathLst>
                <a:path w="6108" h="4317" extrusionOk="0">
                  <a:moveTo>
                    <a:pt x="222" y="0"/>
                  </a:moveTo>
                  <a:cubicBezTo>
                    <a:pt x="148" y="0"/>
                    <a:pt x="74" y="0"/>
                    <a:pt x="0" y="1"/>
                  </a:cubicBezTo>
                  <a:lnTo>
                    <a:pt x="220" y="3168"/>
                  </a:lnTo>
                  <a:cubicBezTo>
                    <a:pt x="2714" y="3168"/>
                    <a:pt x="4627" y="3615"/>
                    <a:pt x="6108" y="4316"/>
                  </a:cubicBezTo>
                  <a:cubicBezTo>
                    <a:pt x="5980" y="2927"/>
                    <a:pt x="5591" y="1588"/>
                    <a:pt x="4833" y="412"/>
                  </a:cubicBezTo>
                  <a:cubicBezTo>
                    <a:pt x="3311" y="142"/>
                    <a:pt x="1770" y="0"/>
                    <a:pt x="222" y="0"/>
                  </a:cubicBezTo>
                  <a:close/>
                </a:path>
              </a:pathLst>
            </a:custGeom>
            <a:solidFill>
              <a:srgbClr val="D0D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-488350" y="2898250"/>
              <a:ext cx="302925" cy="505400"/>
            </a:xfrm>
            <a:custGeom>
              <a:avLst/>
              <a:gdLst/>
              <a:ahLst/>
              <a:cxnLst/>
              <a:rect l="l" t="t" r="r" b="b"/>
              <a:pathLst>
                <a:path w="12117" h="20216" extrusionOk="0">
                  <a:moveTo>
                    <a:pt x="1" y="0"/>
                  </a:moveTo>
                  <a:lnTo>
                    <a:pt x="1" y="0"/>
                  </a:lnTo>
                  <a:cubicBezTo>
                    <a:pt x="752" y="1176"/>
                    <a:pt x="1141" y="2515"/>
                    <a:pt x="1276" y="3904"/>
                  </a:cubicBezTo>
                  <a:cubicBezTo>
                    <a:pt x="5478" y="5909"/>
                    <a:pt x="6158" y="10083"/>
                    <a:pt x="6562" y="12499"/>
                  </a:cubicBezTo>
                  <a:cubicBezTo>
                    <a:pt x="7136" y="15957"/>
                    <a:pt x="6633" y="20215"/>
                    <a:pt x="6633" y="20215"/>
                  </a:cubicBezTo>
                  <a:lnTo>
                    <a:pt x="12117" y="20208"/>
                  </a:lnTo>
                  <a:cubicBezTo>
                    <a:pt x="12117" y="20208"/>
                    <a:pt x="11897" y="15305"/>
                    <a:pt x="11323" y="11316"/>
                  </a:cubicBezTo>
                  <a:cubicBezTo>
                    <a:pt x="10849" y="8063"/>
                    <a:pt x="9035" y="1679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-792500" y="2732425"/>
              <a:ext cx="205875" cy="441650"/>
            </a:xfrm>
            <a:custGeom>
              <a:avLst/>
              <a:gdLst/>
              <a:ahLst/>
              <a:cxnLst/>
              <a:rect l="l" t="t" r="r" b="b"/>
              <a:pathLst>
                <a:path w="8235" h="17666" extrusionOk="0">
                  <a:moveTo>
                    <a:pt x="114" y="1"/>
                  </a:moveTo>
                  <a:cubicBezTo>
                    <a:pt x="50" y="1"/>
                    <a:pt x="1" y="51"/>
                    <a:pt x="1" y="114"/>
                  </a:cubicBezTo>
                  <a:lnTo>
                    <a:pt x="1" y="17552"/>
                  </a:lnTo>
                  <a:cubicBezTo>
                    <a:pt x="1" y="17616"/>
                    <a:pt x="50" y="17665"/>
                    <a:pt x="114" y="17665"/>
                  </a:cubicBezTo>
                  <a:lnTo>
                    <a:pt x="8121" y="17665"/>
                  </a:lnTo>
                  <a:cubicBezTo>
                    <a:pt x="8184" y="17665"/>
                    <a:pt x="8234" y="17616"/>
                    <a:pt x="8234" y="17552"/>
                  </a:cubicBezTo>
                  <a:lnTo>
                    <a:pt x="8234" y="114"/>
                  </a:lnTo>
                  <a:cubicBezTo>
                    <a:pt x="8234" y="51"/>
                    <a:pt x="8184" y="1"/>
                    <a:pt x="8121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-792500" y="2820125"/>
              <a:ext cx="205875" cy="353950"/>
            </a:xfrm>
            <a:custGeom>
              <a:avLst/>
              <a:gdLst/>
              <a:ahLst/>
              <a:cxnLst/>
              <a:rect l="l" t="t" r="r" b="b"/>
              <a:pathLst>
                <a:path w="8235" h="14158" extrusionOk="0">
                  <a:moveTo>
                    <a:pt x="8234" y="0"/>
                  </a:moveTo>
                  <a:cubicBezTo>
                    <a:pt x="6626" y="4330"/>
                    <a:pt x="3976" y="8383"/>
                    <a:pt x="164" y="10756"/>
                  </a:cubicBezTo>
                  <a:cubicBezTo>
                    <a:pt x="64" y="10820"/>
                    <a:pt x="1" y="10926"/>
                    <a:pt x="1" y="11040"/>
                  </a:cubicBezTo>
                  <a:lnTo>
                    <a:pt x="1" y="13817"/>
                  </a:lnTo>
                  <a:cubicBezTo>
                    <a:pt x="1" y="14001"/>
                    <a:pt x="156" y="14157"/>
                    <a:pt x="341" y="14157"/>
                  </a:cubicBezTo>
                  <a:lnTo>
                    <a:pt x="7901" y="14157"/>
                  </a:lnTo>
                  <a:cubicBezTo>
                    <a:pt x="8085" y="14157"/>
                    <a:pt x="8234" y="14001"/>
                    <a:pt x="8234" y="13817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D1D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-747150" y="3174050"/>
              <a:ext cx="115350" cy="32075"/>
            </a:xfrm>
            <a:custGeom>
              <a:avLst/>
              <a:gdLst/>
              <a:ahLst/>
              <a:cxnLst/>
              <a:rect l="l" t="t" r="r" b="b"/>
              <a:pathLst>
                <a:path w="4614" h="1283" extrusionOk="0">
                  <a:moveTo>
                    <a:pt x="0" y="0"/>
                  </a:moveTo>
                  <a:lnTo>
                    <a:pt x="0" y="1127"/>
                  </a:lnTo>
                  <a:cubicBezTo>
                    <a:pt x="0" y="1212"/>
                    <a:pt x="71" y="1283"/>
                    <a:pt x="156" y="1283"/>
                  </a:cubicBezTo>
                  <a:lnTo>
                    <a:pt x="4457" y="1283"/>
                  </a:lnTo>
                  <a:cubicBezTo>
                    <a:pt x="4542" y="1283"/>
                    <a:pt x="4613" y="1212"/>
                    <a:pt x="4613" y="1127"/>
                  </a:cubicBezTo>
                  <a:lnTo>
                    <a:pt x="4606" y="0"/>
                  </a:ln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-726775" y="3206100"/>
              <a:ext cx="74600" cy="15450"/>
            </a:xfrm>
            <a:custGeom>
              <a:avLst/>
              <a:gdLst/>
              <a:ahLst/>
              <a:cxnLst/>
              <a:rect l="l" t="t" r="r" b="b"/>
              <a:pathLst>
                <a:path w="2984" h="618" extrusionOk="0">
                  <a:moveTo>
                    <a:pt x="0" y="1"/>
                  </a:moveTo>
                  <a:cubicBezTo>
                    <a:pt x="0" y="341"/>
                    <a:pt x="270" y="617"/>
                    <a:pt x="610" y="617"/>
                  </a:cubicBezTo>
                  <a:lnTo>
                    <a:pt x="2367" y="617"/>
                  </a:lnTo>
                  <a:cubicBezTo>
                    <a:pt x="2707" y="617"/>
                    <a:pt x="2983" y="341"/>
                    <a:pt x="298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-654150" y="2853950"/>
              <a:ext cx="175575" cy="168825"/>
            </a:xfrm>
            <a:custGeom>
              <a:avLst/>
              <a:gdLst/>
              <a:ahLst/>
              <a:cxnLst/>
              <a:rect l="l" t="t" r="r" b="b"/>
              <a:pathLst>
                <a:path w="7023" h="6753" extrusionOk="0">
                  <a:moveTo>
                    <a:pt x="3655" y="1"/>
                  </a:moveTo>
                  <a:cubicBezTo>
                    <a:pt x="3651" y="1"/>
                    <a:pt x="3647" y="1"/>
                    <a:pt x="3642" y="1"/>
                  </a:cubicBezTo>
                  <a:cubicBezTo>
                    <a:pt x="2275" y="1"/>
                    <a:pt x="1042" y="823"/>
                    <a:pt x="525" y="2084"/>
                  </a:cubicBezTo>
                  <a:cubicBezTo>
                    <a:pt x="0" y="3345"/>
                    <a:pt x="291" y="4798"/>
                    <a:pt x="1255" y="5761"/>
                  </a:cubicBezTo>
                  <a:cubicBezTo>
                    <a:pt x="1899" y="6411"/>
                    <a:pt x="2767" y="6753"/>
                    <a:pt x="3648" y="6753"/>
                  </a:cubicBezTo>
                  <a:cubicBezTo>
                    <a:pt x="4083" y="6753"/>
                    <a:pt x="4522" y="6669"/>
                    <a:pt x="4939" y="6498"/>
                  </a:cubicBezTo>
                  <a:cubicBezTo>
                    <a:pt x="6200" y="5974"/>
                    <a:pt x="7022" y="4741"/>
                    <a:pt x="7022" y="3373"/>
                  </a:cubicBezTo>
                  <a:cubicBezTo>
                    <a:pt x="7022" y="1514"/>
                    <a:pt x="5513" y="1"/>
                    <a:pt x="3655" y="1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-640325" y="2866700"/>
              <a:ext cx="148800" cy="143150"/>
            </a:xfrm>
            <a:custGeom>
              <a:avLst/>
              <a:gdLst/>
              <a:ahLst/>
              <a:cxnLst/>
              <a:rect l="l" t="t" r="r" b="b"/>
              <a:pathLst>
                <a:path w="5952" h="5726" extrusionOk="0">
                  <a:moveTo>
                    <a:pt x="3091" y="1"/>
                  </a:moveTo>
                  <a:cubicBezTo>
                    <a:pt x="2345" y="1"/>
                    <a:pt x="1612" y="292"/>
                    <a:pt x="1063" y="837"/>
                  </a:cubicBezTo>
                  <a:cubicBezTo>
                    <a:pt x="248" y="1659"/>
                    <a:pt x="0" y="2892"/>
                    <a:pt x="446" y="3962"/>
                  </a:cubicBezTo>
                  <a:cubicBezTo>
                    <a:pt x="886" y="5032"/>
                    <a:pt x="1934" y="5726"/>
                    <a:pt x="3089" y="5726"/>
                  </a:cubicBezTo>
                  <a:cubicBezTo>
                    <a:pt x="4670" y="5726"/>
                    <a:pt x="5952" y="4444"/>
                    <a:pt x="5952" y="2863"/>
                  </a:cubicBezTo>
                  <a:cubicBezTo>
                    <a:pt x="5952" y="1708"/>
                    <a:pt x="5258" y="660"/>
                    <a:pt x="4188" y="220"/>
                  </a:cubicBezTo>
                  <a:cubicBezTo>
                    <a:pt x="3833" y="72"/>
                    <a:pt x="3460" y="1"/>
                    <a:pt x="3091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-736000" y="2597100"/>
              <a:ext cx="92850" cy="135350"/>
            </a:xfrm>
            <a:custGeom>
              <a:avLst/>
              <a:gdLst/>
              <a:ahLst/>
              <a:cxnLst/>
              <a:rect l="l" t="t" r="r" b="b"/>
              <a:pathLst>
                <a:path w="3714" h="5414" extrusionOk="0">
                  <a:moveTo>
                    <a:pt x="1" y="1"/>
                  </a:moveTo>
                  <a:lnTo>
                    <a:pt x="1" y="5414"/>
                  </a:lnTo>
                  <a:lnTo>
                    <a:pt x="3714" y="5414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769300" y="2573725"/>
              <a:ext cx="159450" cy="23400"/>
            </a:xfrm>
            <a:custGeom>
              <a:avLst/>
              <a:gdLst/>
              <a:ahLst/>
              <a:cxnLst/>
              <a:rect l="l" t="t" r="r" b="b"/>
              <a:pathLst>
                <a:path w="6378" h="936" extrusionOk="0">
                  <a:moveTo>
                    <a:pt x="1" y="0"/>
                  </a:moveTo>
                  <a:cubicBezTo>
                    <a:pt x="1" y="517"/>
                    <a:pt x="419" y="936"/>
                    <a:pt x="936" y="936"/>
                  </a:cubicBezTo>
                  <a:lnTo>
                    <a:pt x="5443" y="936"/>
                  </a:lnTo>
                  <a:cubicBezTo>
                    <a:pt x="5960" y="936"/>
                    <a:pt x="6378" y="517"/>
                    <a:pt x="6378" y="0"/>
                  </a:cubicBezTo>
                  <a:close/>
                </a:path>
              </a:pathLst>
            </a:custGeom>
            <a:solidFill>
              <a:srgbClr val="D89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917025" y="3394950"/>
              <a:ext cx="756225" cy="56875"/>
            </a:xfrm>
            <a:custGeom>
              <a:avLst/>
              <a:gdLst/>
              <a:ahLst/>
              <a:cxnLst/>
              <a:rect l="l" t="t" r="r" b="b"/>
              <a:pathLst>
                <a:path w="30249" h="2275" extrusionOk="0">
                  <a:moveTo>
                    <a:pt x="376" y="0"/>
                  </a:moveTo>
                  <a:cubicBezTo>
                    <a:pt x="163" y="0"/>
                    <a:pt x="0" y="163"/>
                    <a:pt x="0" y="376"/>
                  </a:cubicBezTo>
                  <a:lnTo>
                    <a:pt x="0" y="1899"/>
                  </a:lnTo>
                  <a:cubicBezTo>
                    <a:pt x="0" y="2105"/>
                    <a:pt x="163" y="2275"/>
                    <a:pt x="376" y="2275"/>
                  </a:cubicBezTo>
                  <a:lnTo>
                    <a:pt x="29873" y="2275"/>
                  </a:lnTo>
                  <a:cubicBezTo>
                    <a:pt x="30079" y="2275"/>
                    <a:pt x="30249" y="2105"/>
                    <a:pt x="30249" y="1899"/>
                  </a:cubicBezTo>
                  <a:lnTo>
                    <a:pt x="30249" y="376"/>
                  </a:lnTo>
                  <a:cubicBezTo>
                    <a:pt x="30249" y="163"/>
                    <a:pt x="30079" y="0"/>
                    <a:pt x="29873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1056625" y="3705125"/>
              <a:ext cx="917100" cy="55625"/>
            </a:xfrm>
            <a:custGeom>
              <a:avLst/>
              <a:gdLst/>
              <a:ahLst/>
              <a:cxnLst/>
              <a:rect l="l" t="t" r="r" b="b"/>
              <a:pathLst>
                <a:path w="36684" h="2225" extrusionOk="0">
                  <a:moveTo>
                    <a:pt x="3799" y="0"/>
                  </a:moveTo>
                  <a:cubicBezTo>
                    <a:pt x="2226" y="0"/>
                    <a:pt x="773" y="850"/>
                    <a:pt x="1" y="2225"/>
                  </a:cubicBezTo>
                  <a:lnTo>
                    <a:pt x="35989" y="2225"/>
                  </a:lnTo>
                  <a:cubicBezTo>
                    <a:pt x="36371" y="2225"/>
                    <a:pt x="36683" y="1913"/>
                    <a:pt x="36683" y="1531"/>
                  </a:cubicBezTo>
                  <a:lnTo>
                    <a:pt x="36683" y="694"/>
                  </a:lnTo>
                  <a:cubicBezTo>
                    <a:pt x="36683" y="312"/>
                    <a:pt x="36371" y="0"/>
                    <a:pt x="35989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777450" y="2985250"/>
              <a:ext cx="6775" cy="60525"/>
            </a:xfrm>
            <a:custGeom>
              <a:avLst/>
              <a:gdLst/>
              <a:ahLst/>
              <a:cxnLst/>
              <a:rect l="l" t="t" r="r" b="b"/>
              <a:pathLst>
                <a:path w="271" h="2421" extrusionOk="0">
                  <a:moveTo>
                    <a:pt x="135" y="1"/>
                  </a:moveTo>
                  <a:cubicBezTo>
                    <a:pt x="68" y="1"/>
                    <a:pt x="1" y="45"/>
                    <a:pt x="1" y="134"/>
                  </a:cubicBezTo>
                  <a:lnTo>
                    <a:pt x="1" y="2288"/>
                  </a:lnTo>
                  <a:cubicBezTo>
                    <a:pt x="1" y="2376"/>
                    <a:pt x="68" y="2421"/>
                    <a:pt x="135" y="2421"/>
                  </a:cubicBezTo>
                  <a:cubicBezTo>
                    <a:pt x="203" y="2421"/>
                    <a:pt x="270" y="2376"/>
                    <a:pt x="270" y="2288"/>
                  </a:cubicBezTo>
                  <a:lnTo>
                    <a:pt x="270" y="134"/>
                  </a:lnTo>
                  <a:cubicBezTo>
                    <a:pt x="270" y="45"/>
                    <a:pt x="203" y="1"/>
                    <a:pt x="13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777450" y="2760475"/>
              <a:ext cx="6775" cy="160775"/>
            </a:xfrm>
            <a:custGeom>
              <a:avLst/>
              <a:gdLst/>
              <a:ahLst/>
              <a:cxnLst/>
              <a:rect l="l" t="t" r="r" b="b"/>
              <a:pathLst>
                <a:path w="271" h="6431" extrusionOk="0">
                  <a:moveTo>
                    <a:pt x="135" y="0"/>
                  </a:moveTo>
                  <a:cubicBezTo>
                    <a:pt x="68" y="0"/>
                    <a:pt x="1" y="45"/>
                    <a:pt x="1" y="133"/>
                  </a:cubicBezTo>
                  <a:lnTo>
                    <a:pt x="1" y="6298"/>
                  </a:lnTo>
                  <a:cubicBezTo>
                    <a:pt x="1" y="6386"/>
                    <a:pt x="68" y="6430"/>
                    <a:pt x="135" y="6430"/>
                  </a:cubicBezTo>
                  <a:cubicBezTo>
                    <a:pt x="203" y="6430"/>
                    <a:pt x="270" y="6386"/>
                    <a:pt x="270" y="6298"/>
                  </a:cubicBezTo>
                  <a:lnTo>
                    <a:pt x="270" y="133"/>
                  </a:lnTo>
                  <a:cubicBezTo>
                    <a:pt x="270" y="45"/>
                    <a:pt x="203" y="0"/>
                    <a:pt x="135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898425" y="3406650"/>
              <a:ext cx="24325" cy="23000"/>
            </a:xfrm>
            <a:custGeom>
              <a:avLst/>
              <a:gdLst/>
              <a:ahLst/>
              <a:cxnLst/>
              <a:rect l="l" t="t" r="r" b="b"/>
              <a:pathLst>
                <a:path w="973" h="920" extrusionOk="0">
                  <a:moveTo>
                    <a:pt x="539" y="259"/>
                  </a:moveTo>
                  <a:lnTo>
                    <a:pt x="539" y="259"/>
                  </a:lnTo>
                  <a:cubicBezTo>
                    <a:pt x="539" y="259"/>
                    <a:pt x="538" y="259"/>
                    <a:pt x="537" y="260"/>
                  </a:cubicBezTo>
                  <a:lnTo>
                    <a:pt x="537" y="260"/>
                  </a:lnTo>
                  <a:cubicBezTo>
                    <a:pt x="538" y="259"/>
                    <a:pt x="539" y="259"/>
                    <a:pt x="539" y="259"/>
                  </a:cubicBezTo>
                  <a:close/>
                  <a:moveTo>
                    <a:pt x="569" y="1"/>
                  </a:moveTo>
                  <a:cubicBezTo>
                    <a:pt x="474" y="1"/>
                    <a:pt x="378" y="24"/>
                    <a:pt x="291" y="71"/>
                  </a:cubicBezTo>
                  <a:cubicBezTo>
                    <a:pt x="121" y="170"/>
                    <a:pt x="15" y="347"/>
                    <a:pt x="7" y="538"/>
                  </a:cubicBezTo>
                  <a:cubicBezTo>
                    <a:pt x="0" y="652"/>
                    <a:pt x="29" y="758"/>
                    <a:pt x="78" y="850"/>
                  </a:cubicBezTo>
                  <a:cubicBezTo>
                    <a:pt x="107" y="899"/>
                    <a:pt x="149" y="919"/>
                    <a:pt x="191" y="919"/>
                  </a:cubicBezTo>
                  <a:cubicBezTo>
                    <a:pt x="282" y="919"/>
                    <a:pt x="370" y="822"/>
                    <a:pt x="312" y="715"/>
                  </a:cubicBezTo>
                  <a:lnTo>
                    <a:pt x="298" y="680"/>
                  </a:lnTo>
                  <a:cubicBezTo>
                    <a:pt x="295" y="675"/>
                    <a:pt x="294" y="672"/>
                    <a:pt x="293" y="672"/>
                  </a:cubicBezTo>
                  <a:lnTo>
                    <a:pt x="293" y="672"/>
                  </a:lnTo>
                  <a:cubicBezTo>
                    <a:pt x="292" y="672"/>
                    <a:pt x="294" y="678"/>
                    <a:pt x="298" y="687"/>
                  </a:cubicBezTo>
                  <a:lnTo>
                    <a:pt x="291" y="673"/>
                  </a:lnTo>
                  <a:cubicBezTo>
                    <a:pt x="284" y="652"/>
                    <a:pt x="277" y="637"/>
                    <a:pt x="277" y="616"/>
                  </a:cubicBezTo>
                  <a:lnTo>
                    <a:pt x="277" y="609"/>
                  </a:lnTo>
                  <a:lnTo>
                    <a:pt x="277" y="574"/>
                  </a:lnTo>
                  <a:cubicBezTo>
                    <a:pt x="277" y="560"/>
                    <a:pt x="284" y="517"/>
                    <a:pt x="277" y="510"/>
                  </a:cubicBezTo>
                  <a:lnTo>
                    <a:pt x="277" y="503"/>
                  </a:lnTo>
                  <a:cubicBezTo>
                    <a:pt x="277" y="496"/>
                    <a:pt x="277" y="489"/>
                    <a:pt x="284" y="475"/>
                  </a:cubicBezTo>
                  <a:cubicBezTo>
                    <a:pt x="284" y="467"/>
                    <a:pt x="284" y="453"/>
                    <a:pt x="291" y="446"/>
                  </a:cubicBezTo>
                  <a:lnTo>
                    <a:pt x="298" y="426"/>
                  </a:lnTo>
                  <a:lnTo>
                    <a:pt x="298" y="426"/>
                  </a:lnTo>
                  <a:cubicBezTo>
                    <a:pt x="293" y="439"/>
                    <a:pt x="292" y="443"/>
                    <a:pt x="293" y="443"/>
                  </a:cubicBezTo>
                  <a:cubicBezTo>
                    <a:pt x="294" y="443"/>
                    <a:pt x="295" y="442"/>
                    <a:pt x="298" y="439"/>
                  </a:cubicBezTo>
                  <a:cubicBezTo>
                    <a:pt x="305" y="418"/>
                    <a:pt x="319" y="397"/>
                    <a:pt x="326" y="382"/>
                  </a:cubicBezTo>
                  <a:lnTo>
                    <a:pt x="333" y="368"/>
                  </a:lnTo>
                  <a:lnTo>
                    <a:pt x="333" y="368"/>
                  </a:lnTo>
                  <a:cubicBezTo>
                    <a:pt x="329" y="377"/>
                    <a:pt x="327" y="383"/>
                    <a:pt x="328" y="383"/>
                  </a:cubicBezTo>
                  <a:cubicBezTo>
                    <a:pt x="329" y="383"/>
                    <a:pt x="331" y="381"/>
                    <a:pt x="333" y="375"/>
                  </a:cubicBezTo>
                  <a:lnTo>
                    <a:pt x="355" y="354"/>
                  </a:lnTo>
                  <a:lnTo>
                    <a:pt x="376" y="333"/>
                  </a:lnTo>
                  <a:lnTo>
                    <a:pt x="383" y="326"/>
                  </a:lnTo>
                  <a:cubicBezTo>
                    <a:pt x="390" y="319"/>
                    <a:pt x="411" y="304"/>
                    <a:pt x="433" y="297"/>
                  </a:cubicBezTo>
                  <a:lnTo>
                    <a:pt x="447" y="290"/>
                  </a:lnTo>
                  <a:cubicBezTo>
                    <a:pt x="454" y="287"/>
                    <a:pt x="457" y="285"/>
                    <a:pt x="457" y="285"/>
                  </a:cubicBezTo>
                  <a:lnTo>
                    <a:pt x="457" y="285"/>
                  </a:lnTo>
                  <a:cubicBezTo>
                    <a:pt x="456" y="285"/>
                    <a:pt x="450" y="287"/>
                    <a:pt x="440" y="290"/>
                  </a:cubicBezTo>
                  <a:lnTo>
                    <a:pt x="468" y="276"/>
                  </a:lnTo>
                  <a:cubicBezTo>
                    <a:pt x="489" y="269"/>
                    <a:pt x="511" y="269"/>
                    <a:pt x="532" y="262"/>
                  </a:cubicBezTo>
                  <a:lnTo>
                    <a:pt x="603" y="262"/>
                  </a:lnTo>
                  <a:cubicBezTo>
                    <a:pt x="624" y="269"/>
                    <a:pt x="645" y="269"/>
                    <a:pt x="666" y="276"/>
                  </a:cubicBezTo>
                  <a:lnTo>
                    <a:pt x="695" y="283"/>
                  </a:lnTo>
                  <a:lnTo>
                    <a:pt x="688" y="283"/>
                  </a:lnTo>
                  <a:lnTo>
                    <a:pt x="702" y="290"/>
                  </a:lnTo>
                  <a:cubicBezTo>
                    <a:pt x="728" y="307"/>
                    <a:pt x="753" y="314"/>
                    <a:pt x="777" y="314"/>
                  </a:cubicBezTo>
                  <a:cubicBezTo>
                    <a:pt x="896" y="314"/>
                    <a:pt x="972" y="134"/>
                    <a:pt x="836" y="64"/>
                  </a:cubicBezTo>
                  <a:cubicBezTo>
                    <a:pt x="753" y="22"/>
                    <a:pt x="661" y="1"/>
                    <a:pt x="569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853425" y="3406800"/>
              <a:ext cx="195575" cy="6775"/>
            </a:xfrm>
            <a:custGeom>
              <a:avLst/>
              <a:gdLst/>
              <a:ahLst/>
              <a:cxnLst/>
              <a:rect l="l" t="t" r="r" b="b"/>
              <a:pathLst>
                <a:path w="7823" h="271" extrusionOk="0">
                  <a:moveTo>
                    <a:pt x="177" y="1"/>
                  </a:moveTo>
                  <a:cubicBezTo>
                    <a:pt x="0" y="1"/>
                    <a:pt x="0" y="270"/>
                    <a:pt x="177" y="270"/>
                  </a:cubicBezTo>
                  <a:lnTo>
                    <a:pt x="7645" y="270"/>
                  </a:lnTo>
                  <a:cubicBezTo>
                    <a:pt x="7823" y="270"/>
                    <a:pt x="7823" y="1"/>
                    <a:pt x="7645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316175" y="3160825"/>
              <a:ext cx="31375" cy="214300"/>
            </a:xfrm>
            <a:custGeom>
              <a:avLst/>
              <a:gdLst/>
              <a:ahLst/>
              <a:cxnLst/>
              <a:rect l="l" t="t" r="r" b="b"/>
              <a:pathLst>
                <a:path w="1255" h="8572" extrusionOk="0">
                  <a:moveTo>
                    <a:pt x="153" y="1"/>
                  </a:moveTo>
                  <a:cubicBezTo>
                    <a:pt x="77" y="1"/>
                    <a:pt x="1" y="63"/>
                    <a:pt x="22" y="161"/>
                  </a:cubicBezTo>
                  <a:cubicBezTo>
                    <a:pt x="624" y="2251"/>
                    <a:pt x="915" y="4419"/>
                    <a:pt x="879" y="6602"/>
                  </a:cubicBezTo>
                  <a:cubicBezTo>
                    <a:pt x="872" y="7218"/>
                    <a:pt x="837" y="7835"/>
                    <a:pt x="773" y="8444"/>
                  </a:cubicBezTo>
                  <a:cubicBezTo>
                    <a:pt x="766" y="8529"/>
                    <a:pt x="828" y="8572"/>
                    <a:pt x="894" y="8572"/>
                  </a:cubicBezTo>
                  <a:cubicBezTo>
                    <a:pt x="961" y="8572"/>
                    <a:pt x="1032" y="8529"/>
                    <a:pt x="1042" y="8444"/>
                  </a:cubicBezTo>
                  <a:cubicBezTo>
                    <a:pt x="1255" y="6255"/>
                    <a:pt x="1149" y="4044"/>
                    <a:pt x="716" y="1883"/>
                  </a:cubicBezTo>
                  <a:cubicBezTo>
                    <a:pt x="596" y="1280"/>
                    <a:pt x="447" y="685"/>
                    <a:pt x="277" y="90"/>
                  </a:cubicBezTo>
                  <a:cubicBezTo>
                    <a:pt x="254" y="28"/>
                    <a:pt x="20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>
            <a:spLocks noGrp="1"/>
          </p:cNvSpPr>
          <p:nvPr>
            <p:ph type="title"/>
          </p:nvPr>
        </p:nvSpPr>
        <p:spPr>
          <a:xfrm>
            <a:off x="2208600" y="1914900"/>
            <a:ext cx="4726800" cy="13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9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 OF PAST EVENTS</a:t>
            </a:r>
            <a:endParaRPr dirty="0"/>
          </a:p>
        </p:txBody>
      </p:sp>
      <p:sp>
        <p:nvSpPr>
          <p:cNvPr id="757" name="Google Shape;757;p49"/>
          <p:cNvSpPr txBox="1">
            <a:spLocks noGrp="1"/>
          </p:cNvSpPr>
          <p:nvPr>
            <p:ph type="subTitle" idx="4294967295"/>
          </p:nvPr>
        </p:nvSpPr>
        <p:spPr>
          <a:xfrm flipH="1">
            <a:off x="610104" y="3638807"/>
            <a:ext cx="1723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biggest planet of them all</a:t>
            </a:r>
            <a:endParaRPr sz="1400"/>
          </a:p>
        </p:txBody>
      </p:sp>
      <p:sp>
        <p:nvSpPr>
          <p:cNvPr id="758" name="Google Shape;758;p49"/>
          <p:cNvSpPr txBox="1">
            <a:spLocks noGrp="1"/>
          </p:cNvSpPr>
          <p:nvPr>
            <p:ph type="ctrTitle" idx="4294967295"/>
          </p:nvPr>
        </p:nvSpPr>
        <p:spPr>
          <a:xfrm flipH="1">
            <a:off x="691770" y="327254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JUPITER</a:t>
            </a:r>
            <a:endParaRPr sz="2200"/>
          </a:p>
        </p:txBody>
      </p:sp>
      <p:sp>
        <p:nvSpPr>
          <p:cNvPr id="759" name="Google Shape;759;p49"/>
          <p:cNvSpPr txBox="1">
            <a:spLocks noGrp="1"/>
          </p:cNvSpPr>
          <p:nvPr>
            <p:ph type="subTitle" idx="4294967295"/>
          </p:nvPr>
        </p:nvSpPr>
        <p:spPr>
          <a:xfrm flipH="1">
            <a:off x="3665091" y="3638807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 </a:t>
            </a:r>
            <a:endParaRPr sz="1400"/>
          </a:p>
        </p:txBody>
      </p:sp>
      <p:sp>
        <p:nvSpPr>
          <p:cNvPr id="760" name="Google Shape;760;p49"/>
          <p:cNvSpPr txBox="1">
            <a:spLocks noGrp="1"/>
          </p:cNvSpPr>
          <p:nvPr>
            <p:ph type="ctrTitle" idx="4294967295"/>
          </p:nvPr>
        </p:nvSpPr>
        <p:spPr>
          <a:xfrm flipH="1">
            <a:off x="3812270" y="327254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MERCURY</a:t>
            </a:r>
            <a:endParaRPr sz="2200"/>
          </a:p>
        </p:txBody>
      </p:sp>
      <p:sp>
        <p:nvSpPr>
          <p:cNvPr id="761" name="Google Shape;761;p49"/>
          <p:cNvSpPr txBox="1">
            <a:spLocks noGrp="1"/>
          </p:cNvSpPr>
          <p:nvPr>
            <p:ph type="subTitle" idx="4294967295"/>
          </p:nvPr>
        </p:nvSpPr>
        <p:spPr>
          <a:xfrm flipH="1">
            <a:off x="6821281" y="3638807"/>
            <a:ext cx="1723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second planet from the Sun</a:t>
            </a:r>
            <a:endParaRPr sz="1400"/>
          </a:p>
        </p:txBody>
      </p:sp>
      <p:sp>
        <p:nvSpPr>
          <p:cNvPr id="762" name="Google Shape;762;p49"/>
          <p:cNvSpPr txBox="1">
            <a:spLocks noGrp="1"/>
          </p:cNvSpPr>
          <p:nvPr>
            <p:ph type="ctrTitle" idx="4294967295"/>
          </p:nvPr>
        </p:nvSpPr>
        <p:spPr>
          <a:xfrm flipH="1">
            <a:off x="6902946" y="327254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VENUS</a:t>
            </a:r>
            <a:endParaRPr sz="2200"/>
          </a:p>
        </p:txBody>
      </p:sp>
      <p:sp>
        <p:nvSpPr>
          <p:cNvPr id="763" name="Google Shape;763;p49"/>
          <p:cNvSpPr txBox="1">
            <a:spLocks noGrp="1"/>
          </p:cNvSpPr>
          <p:nvPr>
            <p:ph type="subTitle" idx="4294967295"/>
          </p:nvPr>
        </p:nvSpPr>
        <p:spPr>
          <a:xfrm flipH="1">
            <a:off x="5253640" y="1622811"/>
            <a:ext cx="1723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It’s the farthest planet from the Sun</a:t>
            </a:r>
            <a:endParaRPr sz="1400"/>
          </a:p>
        </p:txBody>
      </p:sp>
      <p:sp>
        <p:nvSpPr>
          <p:cNvPr id="764" name="Google Shape;764;p49"/>
          <p:cNvSpPr txBox="1">
            <a:spLocks noGrp="1"/>
          </p:cNvSpPr>
          <p:nvPr>
            <p:ph type="ctrTitle" idx="4294967295"/>
          </p:nvPr>
        </p:nvSpPr>
        <p:spPr>
          <a:xfrm flipH="1">
            <a:off x="5335240" y="1257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NEPTUNE</a:t>
            </a:r>
            <a:endParaRPr sz="2200"/>
          </a:p>
        </p:txBody>
      </p:sp>
      <p:sp>
        <p:nvSpPr>
          <p:cNvPr id="765" name="Google Shape;765;p49"/>
          <p:cNvSpPr txBox="1">
            <a:spLocks noGrp="1"/>
          </p:cNvSpPr>
          <p:nvPr>
            <p:ph type="subTitle" idx="4294967295"/>
          </p:nvPr>
        </p:nvSpPr>
        <p:spPr>
          <a:xfrm flipH="1">
            <a:off x="2154399" y="1622811"/>
            <a:ext cx="1723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Saturn is the ringed one and a gas giant</a:t>
            </a:r>
            <a:endParaRPr sz="1400"/>
          </a:p>
        </p:txBody>
      </p:sp>
      <p:sp>
        <p:nvSpPr>
          <p:cNvPr id="766" name="Google Shape;766;p49"/>
          <p:cNvSpPr txBox="1">
            <a:spLocks noGrp="1"/>
          </p:cNvSpPr>
          <p:nvPr>
            <p:ph type="ctrTitle" idx="4294967295"/>
          </p:nvPr>
        </p:nvSpPr>
        <p:spPr>
          <a:xfrm flipH="1">
            <a:off x="2236064" y="125733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SATURN</a:t>
            </a:r>
            <a:endParaRPr sz="2200"/>
          </a:p>
        </p:txBody>
      </p:sp>
      <p:grpSp>
        <p:nvGrpSpPr>
          <p:cNvPr id="767" name="Google Shape;767;p49"/>
          <p:cNvGrpSpPr/>
          <p:nvPr/>
        </p:nvGrpSpPr>
        <p:grpSpPr>
          <a:xfrm>
            <a:off x="1257254" y="2429325"/>
            <a:ext cx="2171408" cy="741991"/>
            <a:chOff x="1166400" y="2429325"/>
            <a:chExt cx="2171408" cy="741991"/>
          </a:xfrm>
        </p:grpSpPr>
        <p:sp>
          <p:nvSpPr>
            <p:cNvPr id="768" name="Google Shape;768;p49"/>
            <p:cNvSpPr/>
            <p:nvPr/>
          </p:nvSpPr>
          <p:spPr>
            <a:xfrm>
              <a:off x="1166400" y="2429325"/>
              <a:ext cx="2171408" cy="741991"/>
            </a:xfrm>
            <a:custGeom>
              <a:avLst/>
              <a:gdLst/>
              <a:ahLst/>
              <a:cxnLst/>
              <a:rect l="l" t="t" r="r" b="b"/>
              <a:pathLst>
                <a:path w="166264" h="56814" extrusionOk="0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1183285" y="2583183"/>
              <a:ext cx="424800" cy="42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49"/>
          <p:cNvSpPr/>
          <p:nvPr/>
        </p:nvSpPr>
        <p:spPr>
          <a:xfrm>
            <a:off x="7470669" y="2583183"/>
            <a:ext cx="424800" cy="42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49"/>
          <p:cNvGrpSpPr/>
          <p:nvPr/>
        </p:nvGrpSpPr>
        <p:grpSpPr>
          <a:xfrm>
            <a:off x="2796570" y="2429325"/>
            <a:ext cx="2171408" cy="741991"/>
            <a:chOff x="2705717" y="2429325"/>
            <a:chExt cx="2171408" cy="741991"/>
          </a:xfrm>
        </p:grpSpPr>
        <p:sp>
          <p:nvSpPr>
            <p:cNvPr id="772" name="Google Shape;772;p49"/>
            <p:cNvSpPr/>
            <p:nvPr/>
          </p:nvSpPr>
          <p:spPr>
            <a:xfrm>
              <a:off x="2705717" y="2429325"/>
              <a:ext cx="2171408" cy="741991"/>
            </a:xfrm>
            <a:custGeom>
              <a:avLst/>
              <a:gdLst/>
              <a:ahLst/>
              <a:cxnLst/>
              <a:rect l="l" t="t" r="r" b="b"/>
              <a:pathLst>
                <a:path w="166264" h="56814" extrusionOk="0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2727706" y="2575856"/>
              <a:ext cx="424800" cy="424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9"/>
          <p:cNvGrpSpPr/>
          <p:nvPr/>
        </p:nvGrpSpPr>
        <p:grpSpPr>
          <a:xfrm>
            <a:off x="4346724" y="2429325"/>
            <a:ext cx="2171408" cy="741991"/>
            <a:chOff x="4255870" y="2429325"/>
            <a:chExt cx="2171408" cy="741991"/>
          </a:xfrm>
        </p:grpSpPr>
        <p:sp>
          <p:nvSpPr>
            <p:cNvPr id="775" name="Google Shape;775;p49"/>
            <p:cNvSpPr/>
            <p:nvPr/>
          </p:nvSpPr>
          <p:spPr>
            <a:xfrm>
              <a:off x="4255870" y="2429325"/>
              <a:ext cx="2171408" cy="741991"/>
            </a:xfrm>
            <a:custGeom>
              <a:avLst/>
              <a:gdLst/>
              <a:ahLst/>
              <a:cxnLst/>
              <a:rect l="l" t="t" r="r" b="b"/>
              <a:pathLst>
                <a:path w="166264" h="56814" extrusionOk="0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4273846" y="2583183"/>
              <a:ext cx="424800" cy="42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49"/>
          <p:cNvGrpSpPr/>
          <p:nvPr/>
        </p:nvGrpSpPr>
        <p:grpSpPr>
          <a:xfrm>
            <a:off x="5896878" y="2429325"/>
            <a:ext cx="2171408" cy="741991"/>
            <a:chOff x="5806024" y="2429325"/>
            <a:chExt cx="2171408" cy="741991"/>
          </a:xfrm>
        </p:grpSpPr>
        <p:sp>
          <p:nvSpPr>
            <p:cNvPr id="778" name="Google Shape;778;p49"/>
            <p:cNvSpPr/>
            <p:nvPr/>
          </p:nvSpPr>
          <p:spPr>
            <a:xfrm>
              <a:off x="5806024" y="2429325"/>
              <a:ext cx="2171408" cy="741991"/>
            </a:xfrm>
            <a:custGeom>
              <a:avLst/>
              <a:gdLst/>
              <a:ahLst/>
              <a:cxnLst/>
              <a:rect l="l" t="t" r="r" b="b"/>
              <a:pathLst>
                <a:path w="166264" h="56814" extrusionOk="0">
                  <a:moveTo>
                    <a:pt x="17515" y="19447"/>
                  </a:moveTo>
                  <a:cubicBezTo>
                    <a:pt x="19753" y="19447"/>
                    <a:pt x="21955" y="20321"/>
                    <a:pt x="23601" y="21966"/>
                  </a:cubicBezTo>
                  <a:cubicBezTo>
                    <a:pt x="26045" y="24411"/>
                    <a:pt x="26780" y="28114"/>
                    <a:pt x="25452" y="31322"/>
                  </a:cubicBezTo>
                  <a:cubicBezTo>
                    <a:pt x="24123" y="34530"/>
                    <a:pt x="21000" y="36621"/>
                    <a:pt x="17524" y="36621"/>
                  </a:cubicBezTo>
                  <a:cubicBezTo>
                    <a:pt x="12775" y="36621"/>
                    <a:pt x="8932" y="32777"/>
                    <a:pt x="8932" y="28029"/>
                  </a:cubicBezTo>
                  <a:cubicBezTo>
                    <a:pt x="8932" y="24566"/>
                    <a:pt x="11023" y="21429"/>
                    <a:pt x="14231" y="20101"/>
                  </a:cubicBezTo>
                  <a:cubicBezTo>
                    <a:pt x="15293" y="19661"/>
                    <a:pt x="16408" y="19447"/>
                    <a:pt x="17515" y="19447"/>
                  </a:cubicBezTo>
                  <a:close/>
                  <a:moveTo>
                    <a:pt x="136207" y="6059"/>
                  </a:moveTo>
                  <a:cubicBezTo>
                    <a:pt x="139038" y="6059"/>
                    <a:pt x="141893" y="6607"/>
                    <a:pt x="144613" y="7735"/>
                  </a:cubicBezTo>
                  <a:cubicBezTo>
                    <a:pt x="152824" y="11141"/>
                    <a:pt x="158180" y="19154"/>
                    <a:pt x="158180" y="28029"/>
                  </a:cubicBezTo>
                  <a:cubicBezTo>
                    <a:pt x="158180" y="40168"/>
                    <a:pt x="148344" y="50004"/>
                    <a:pt x="136219" y="50004"/>
                  </a:cubicBezTo>
                  <a:cubicBezTo>
                    <a:pt x="127330" y="50004"/>
                    <a:pt x="119317" y="44648"/>
                    <a:pt x="115911" y="36437"/>
                  </a:cubicBezTo>
                  <a:cubicBezTo>
                    <a:pt x="112505" y="28227"/>
                    <a:pt x="114385" y="18786"/>
                    <a:pt x="120674" y="12498"/>
                  </a:cubicBezTo>
                  <a:cubicBezTo>
                    <a:pt x="124879" y="8292"/>
                    <a:pt x="130494" y="6059"/>
                    <a:pt x="136207" y="6059"/>
                  </a:cubicBezTo>
                  <a:close/>
                  <a:moveTo>
                    <a:pt x="137850" y="1"/>
                  </a:moveTo>
                  <a:cubicBezTo>
                    <a:pt x="135144" y="1"/>
                    <a:pt x="132420" y="388"/>
                    <a:pt x="129761" y="1178"/>
                  </a:cubicBezTo>
                  <a:cubicBezTo>
                    <a:pt x="128559" y="1390"/>
                    <a:pt x="127372" y="1673"/>
                    <a:pt x="126199" y="2068"/>
                  </a:cubicBezTo>
                  <a:cubicBezTo>
                    <a:pt x="120900" y="3778"/>
                    <a:pt x="116081" y="7170"/>
                    <a:pt x="110838" y="10745"/>
                  </a:cubicBezTo>
                  <a:cubicBezTo>
                    <a:pt x="102147" y="16681"/>
                    <a:pt x="92226" y="23083"/>
                    <a:pt x="76794" y="23083"/>
                  </a:cubicBezTo>
                  <a:cubicBezTo>
                    <a:pt x="70222" y="23083"/>
                    <a:pt x="54479" y="21613"/>
                    <a:pt x="40870" y="20200"/>
                  </a:cubicBezTo>
                  <a:cubicBezTo>
                    <a:pt x="37987" y="19903"/>
                    <a:pt x="35189" y="19592"/>
                    <a:pt x="32603" y="19309"/>
                  </a:cubicBezTo>
                  <a:cubicBezTo>
                    <a:pt x="29424" y="13843"/>
                    <a:pt x="23629" y="10632"/>
                    <a:pt x="17535" y="10632"/>
                  </a:cubicBezTo>
                  <a:cubicBezTo>
                    <a:pt x="15988" y="10632"/>
                    <a:pt x="14422" y="10839"/>
                    <a:pt x="12874" y="11268"/>
                  </a:cubicBezTo>
                  <a:cubicBezTo>
                    <a:pt x="5243" y="13388"/>
                    <a:pt x="0" y="20398"/>
                    <a:pt x="127" y="28326"/>
                  </a:cubicBezTo>
                  <a:cubicBezTo>
                    <a:pt x="254" y="36254"/>
                    <a:pt x="5709" y="43094"/>
                    <a:pt x="13411" y="44959"/>
                  </a:cubicBezTo>
                  <a:cubicBezTo>
                    <a:pt x="14787" y="45295"/>
                    <a:pt x="16173" y="45457"/>
                    <a:pt x="17542" y="45457"/>
                  </a:cubicBezTo>
                  <a:cubicBezTo>
                    <a:pt x="23836" y="45457"/>
                    <a:pt x="29784" y="42030"/>
                    <a:pt x="32871" y="36296"/>
                  </a:cubicBezTo>
                  <a:cubicBezTo>
                    <a:pt x="35161" y="36056"/>
                    <a:pt x="37605" y="35787"/>
                    <a:pt x="40135" y="35533"/>
                  </a:cubicBezTo>
                  <a:cubicBezTo>
                    <a:pt x="53914" y="34120"/>
                    <a:pt x="70109" y="32593"/>
                    <a:pt x="76794" y="32593"/>
                  </a:cubicBezTo>
                  <a:cubicBezTo>
                    <a:pt x="98571" y="32593"/>
                    <a:pt x="109354" y="45312"/>
                    <a:pt x="121253" y="51460"/>
                  </a:cubicBezTo>
                  <a:cubicBezTo>
                    <a:pt x="126165" y="54997"/>
                    <a:pt x="131988" y="56814"/>
                    <a:pt x="137859" y="56814"/>
                  </a:cubicBezTo>
                  <a:cubicBezTo>
                    <a:pt x="141582" y="56814"/>
                    <a:pt x="145324" y="56083"/>
                    <a:pt x="148867" y="54597"/>
                  </a:cubicBezTo>
                  <a:cubicBezTo>
                    <a:pt x="157982" y="50767"/>
                    <a:pt x="164455" y="42472"/>
                    <a:pt x="165953" y="32692"/>
                  </a:cubicBezTo>
                  <a:cubicBezTo>
                    <a:pt x="166165" y="31279"/>
                    <a:pt x="166264" y="29852"/>
                    <a:pt x="166264" y="28424"/>
                  </a:cubicBezTo>
                  <a:cubicBezTo>
                    <a:pt x="166264" y="19846"/>
                    <a:pt x="162406" y="11749"/>
                    <a:pt x="155749" y="6350"/>
                  </a:cubicBezTo>
                  <a:cubicBezTo>
                    <a:pt x="150625" y="2191"/>
                    <a:pt x="144289" y="1"/>
                    <a:pt x="137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5815127" y="2583183"/>
              <a:ext cx="424800" cy="424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" name="Google Shape;780;p49"/>
          <p:cNvSpPr txBox="1">
            <a:spLocks noGrp="1"/>
          </p:cNvSpPr>
          <p:nvPr>
            <p:ph type="ctrTitle" idx="4294967295"/>
          </p:nvPr>
        </p:nvSpPr>
        <p:spPr>
          <a:xfrm flipH="1">
            <a:off x="2740126" y="2471525"/>
            <a:ext cx="552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02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781" name="Google Shape;781;p49"/>
          <p:cNvSpPr txBox="1">
            <a:spLocks noGrp="1"/>
          </p:cNvSpPr>
          <p:nvPr>
            <p:ph type="ctrTitle" idx="4294967295"/>
          </p:nvPr>
        </p:nvSpPr>
        <p:spPr>
          <a:xfrm flipH="1">
            <a:off x="1195705" y="2486502"/>
            <a:ext cx="552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01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782" name="Google Shape;782;p49"/>
          <p:cNvSpPr txBox="1">
            <a:spLocks noGrp="1"/>
          </p:cNvSpPr>
          <p:nvPr>
            <p:ph type="ctrTitle" idx="4294967295"/>
          </p:nvPr>
        </p:nvSpPr>
        <p:spPr>
          <a:xfrm flipH="1">
            <a:off x="4286266" y="2486502"/>
            <a:ext cx="552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03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783" name="Google Shape;783;p49"/>
          <p:cNvSpPr txBox="1">
            <a:spLocks noGrp="1"/>
          </p:cNvSpPr>
          <p:nvPr>
            <p:ph type="ctrTitle" idx="4294967295"/>
          </p:nvPr>
        </p:nvSpPr>
        <p:spPr>
          <a:xfrm flipH="1">
            <a:off x="5839240" y="2486502"/>
            <a:ext cx="552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04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784" name="Google Shape;784;p49"/>
          <p:cNvSpPr txBox="1">
            <a:spLocks noGrp="1"/>
          </p:cNvSpPr>
          <p:nvPr>
            <p:ph type="ctrTitle" idx="4294967295"/>
          </p:nvPr>
        </p:nvSpPr>
        <p:spPr>
          <a:xfrm flipH="1">
            <a:off x="7392235" y="2486502"/>
            <a:ext cx="552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05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50"/>
          <p:cNvGrpSpPr/>
          <p:nvPr/>
        </p:nvGrpSpPr>
        <p:grpSpPr>
          <a:xfrm>
            <a:off x="2000121" y="2688307"/>
            <a:ext cx="5143757" cy="3140396"/>
            <a:chOff x="4821100" y="4107225"/>
            <a:chExt cx="1146650" cy="700075"/>
          </a:xfrm>
        </p:grpSpPr>
        <p:sp>
          <p:nvSpPr>
            <p:cNvPr id="790" name="Google Shape;790;p50"/>
            <p:cNvSpPr/>
            <p:nvPr/>
          </p:nvSpPr>
          <p:spPr>
            <a:xfrm>
              <a:off x="4990425" y="4117125"/>
              <a:ext cx="111275" cy="550575"/>
            </a:xfrm>
            <a:custGeom>
              <a:avLst/>
              <a:gdLst/>
              <a:ahLst/>
              <a:cxnLst/>
              <a:rect l="l" t="t" r="r" b="b"/>
              <a:pathLst>
                <a:path w="4451" h="22023" extrusionOk="0">
                  <a:moveTo>
                    <a:pt x="1" y="1"/>
                  </a:moveTo>
                  <a:lnTo>
                    <a:pt x="1" y="19798"/>
                  </a:lnTo>
                  <a:cubicBezTo>
                    <a:pt x="1" y="21024"/>
                    <a:pt x="1000" y="22023"/>
                    <a:pt x="2226" y="22023"/>
                  </a:cubicBezTo>
                  <a:cubicBezTo>
                    <a:pt x="3452" y="22023"/>
                    <a:pt x="4451" y="21024"/>
                    <a:pt x="4451" y="19798"/>
                  </a:cubicBezTo>
                  <a:lnTo>
                    <a:pt x="4451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5009750" y="4136275"/>
              <a:ext cx="72825" cy="512125"/>
            </a:xfrm>
            <a:custGeom>
              <a:avLst/>
              <a:gdLst/>
              <a:ahLst/>
              <a:cxnLst/>
              <a:rect l="l" t="t" r="r" b="b"/>
              <a:pathLst>
                <a:path w="2913" h="20485" extrusionOk="0">
                  <a:moveTo>
                    <a:pt x="0" y="0"/>
                  </a:moveTo>
                  <a:lnTo>
                    <a:pt x="0" y="19032"/>
                  </a:lnTo>
                  <a:cubicBezTo>
                    <a:pt x="0" y="19833"/>
                    <a:pt x="652" y="20485"/>
                    <a:pt x="1453" y="20485"/>
                  </a:cubicBezTo>
                  <a:cubicBezTo>
                    <a:pt x="2261" y="20485"/>
                    <a:pt x="2905" y="19833"/>
                    <a:pt x="2912" y="19032"/>
                  </a:cubicBezTo>
                  <a:lnTo>
                    <a:pt x="2912" y="0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4967950" y="4107225"/>
              <a:ext cx="156425" cy="16850"/>
            </a:xfrm>
            <a:custGeom>
              <a:avLst/>
              <a:gdLst/>
              <a:ahLst/>
              <a:cxnLst/>
              <a:rect l="l" t="t" r="r" b="b"/>
              <a:pathLst>
                <a:path w="6257" h="674" extrusionOk="0">
                  <a:moveTo>
                    <a:pt x="446" y="0"/>
                  </a:moveTo>
                  <a:cubicBezTo>
                    <a:pt x="0" y="0"/>
                    <a:pt x="0" y="673"/>
                    <a:pt x="446" y="673"/>
                  </a:cubicBezTo>
                  <a:lnTo>
                    <a:pt x="5803" y="673"/>
                  </a:lnTo>
                  <a:cubicBezTo>
                    <a:pt x="6257" y="673"/>
                    <a:pt x="6257" y="0"/>
                    <a:pt x="5803" y="0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4990425" y="4117125"/>
              <a:ext cx="111275" cy="550575"/>
            </a:xfrm>
            <a:custGeom>
              <a:avLst/>
              <a:gdLst/>
              <a:ahLst/>
              <a:cxnLst/>
              <a:rect l="l" t="t" r="r" b="b"/>
              <a:pathLst>
                <a:path w="4451" h="22023" extrusionOk="0">
                  <a:moveTo>
                    <a:pt x="1" y="1"/>
                  </a:moveTo>
                  <a:lnTo>
                    <a:pt x="1" y="19798"/>
                  </a:lnTo>
                  <a:cubicBezTo>
                    <a:pt x="1" y="21024"/>
                    <a:pt x="1000" y="22023"/>
                    <a:pt x="2226" y="22023"/>
                  </a:cubicBezTo>
                  <a:cubicBezTo>
                    <a:pt x="3452" y="22023"/>
                    <a:pt x="4451" y="21024"/>
                    <a:pt x="4451" y="19798"/>
                  </a:cubicBezTo>
                  <a:lnTo>
                    <a:pt x="4451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5009750" y="4334500"/>
              <a:ext cx="72825" cy="319750"/>
            </a:xfrm>
            <a:custGeom>
              <a:avLst/>
              <a:gdLst/>
              <a:ahLst/>
              <a:cxnLst/>
              <a:rect l="l" t="t" r="r" b="b"/>
              <a:pathLst>
                <a:path w="2913" h="12790" extrusionOk="0">
                  <a:moveTo>
                    <a:pt x="2113" y="1"/>
                  </a:moveTo>
                  <a:cubicBezTo>
                    <a:pt x="1528" y="1"/>
                    <a:pt x="955" y="71"/>
                    <a:pt x="399" y="71"/>
                  </a:cubicBezTo>
                  <a:cubicBezTo>
                    <a:pt x="265" y="71"/>
                    <a:pt x="132" y="67"/>
                    <a:pt x="0" y="57"/>
                  </a:cubicBezTo>
                  <a:lnTo>
                    <a:pt x="0" y="11372"/>
                  </a:lnTo>
                  <a:cubicBezTo>
                    <a:pt x="21" y="12159"/>
                    <a:pt x="666" y="12789"/>
                    <a:pt x="1453" y="12789"/>
                  </a:cubicBezTo>
                  <a:cubicBezTo>
                    <a:pt x="2246" y="12789"/>
                    <a:pt x="2891" y="12159"/>
                    <a:pt x="2912" y="11372"/>
                  </a:cubicBezTo>
                  <a:lnTo>
                    <a:pt x="2912" y="57"/>
                  </a:lnTo>
                  <a:cubicBezTo>
                    <a:pt x="2644" y="15"/>
                    <a:pt x="2377" y="1"/>
                    <a:pt x="2113" y="1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4967950" y="4107225"/>
              <a:ext cx="156425" cy="16850"/>
            </a:xfrm>
            <a:custGeom>
              <a:avLst/>
              <a:gdLst/>
              <a:ahLst/>
              <a:cxnLst/>
              <a:rect l="l" t="t" r="r" b="b"/>
              <a:pathLst>
                <a:path w="6257" h="674" extrusionOk="0">
                  <a:moveTo>
                    <a:pt x="446" y="0"/>
                  </a:moveTo>
                  <a:cubicBezTo>
                    <a:pt x="0" y="0"/>
                    <a:pt x="0" y="673"/>
                    <a:pt x="446" y="673"/>
                  </a:cubicBezTo>
                  <a:lnTo>
                    <a:pt x="5803" y="673"/>
                  </a:lnTo>
                  <a:cubicBezTo>
                    <a:pt x="6257" y="673"/>
                    <a:pt x="6257" y="0"/>
                    <a:pt x="5803" y="0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5338700" y="4117125"/>
              <a:ext cx="111250" cy="550575"/>
            </a:xfrm>
            <a:custGeom>
              <a:avLst/>
              <a:gdLst/>
              <a:ahLst/>
              <a:cxnLst/>
              <a:rect l="l" t="t" r="r" b="b"/>
              <a:pathLst>
                <a:path w="4450" h="22023" extrusionOk="0">
                  <a:moveTo>
                    <a:pt x="0" y="1"/>
                  </a:moveTo>
                  <a:lnTo>
                    <a:pt x="0" y="21258"/>
                  </a:lnTo>
                  <a:cubicBezTo>
                    <a:pt x="0" y="21676"/>
                    <a:pt x="340" y="22023"/>
                    <a:pt x="765" y="22023"/>
                  </a:cubicBezTo>
                  <a:lnTo>
                    <a:pt x="3692" y="22023"/>
                  </a:lnTo>
                  <a:cubicBezTo>
                    <a:pt x="4110" y="22023"/>
                    <a:pt x="4450" y="21676"/>
                    <a:pt x="4450" y="21258"/>
                  </a:cubicBezTo>
                  <a:lnTo>
                    <a:pt x="4450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5358000" y="4521550"/>
              <a:ext cx="72825" cy="125975"/>
            </a:xfrm>
            <a:custGeom>
              <a:avLst/>
              <a:gdLst/>
              <a:ahLst/>
              <a:cxnLst/>
              <a:rect l="l" t="t" r="r" b="b"/>
              <a:pathLst>
                <a:path w="2913" h="5039" extrusionOk="0">
                  <a:moveTo>
                    <a:pt x="0" y="0"/>
                  </a:moveTo>
                  <a:lnTo>
                    <a:pt x="0" y="3621"/>
                  </a:lnTo>
                  <a:cubicBezTo>
                    <a:pt x="22" y="4408"/>
                    <a:pt x="667" y="5038"/>
                    <a:pt x="1453" y="5038"/>
                  </a:cubicBezTo>
                  <a:cubicBezTo>
                    <a:pt x="2247" y="5038"/>
                    <a:pt x="2891" y="4408"/>
                    <a:pt x="2913" y="3621"/>
                  </a:cubicBezTo>
                  <a:lnTo>
                    <a:pt x="2913" y="0"/>
                  </a:ln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5316200" y="4107225"/>
              <a:ext cx="156425" cy="16850"/>
            </a:xfrm>
            <a:custGeom>
              <a:avLst/>
              <a:gdLst/>
              <a:ahLst/>
              <a:cxnLst/>
              <a:rect l="l" t="t" r="r" b="b"/>
              <a:pathLst>
                <a:path w="6257" h="674" extrusionOk="0">
                  <a:moveTo>
                    <a:pt x="454" y="0"/>
                  </a:moveTo>
                  <a:cubicBezTo>
                    <a:pt x="0" y="0"/>
                    <a:pt x="0" y="673"/>
                    <a:pt x="454" y="673"/>
                  </a:cubicBezTo>
                  <a:lnTo>
                    <a:pt x="5803" y="673"/>
                  </a:lnTo>
                  <a:cubicBezTo>
                    <a:pt x="6257" y="673"/>
                    <a:pt x="6257" y="0"/>
                    <a:pt x="5803" y="0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5686950" y="4117125"/>
              <a:ext cx="111450" cy="550575"/>
            </a:xfrm>
            <a:custGeom>
              <a:avLst/>
              <a:gdLst/>
              <a:ahLst/>
              <a:cxnLst/>
              <a:rect l="l" t="t" r="r" b="b"/>
              <a:pathLst>
                <a:path w="4458" h="22023" extrusionOk="0">
                  <a:moveTo>
                    <a:pt x="0" y="1"/>
                  </a:moveTo>
                  <a:lnTo>
                    <a:pt x="0" y="19798"/>
                  </a:lnTo>
                  <a:cubicBezTo>
                    <a:pt x="0" y="21024"/>
                    <a:pt x="1000" y="22023"/>
                    <a:pt x="2232" y="22023"/>
                  </a:cubicBezTo>
                  <a:cubicBezTo>
                    <a:pt x="3458" y="22023"/>
                    <a:pt x="4450" y="21024"/>
                    <a:pt x="4457" y="19798"/>
                  </a:cubicBezTo>
                  <a:lnTo>
                    <a:pt x="4457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5706250" y="4299400"/>
              <a:ext cx="72825" cy="348125"/>
            </a:xfrm>
            <a:custGeom>
              <a:avLst/>
              <a:gdLst/>
              <a:ahLst/>
              <a:cxnLst/>
              <a:rect l="l" t="t" r="r" b="b"/>
              <a:pathLst>
                <a:path w="2913" h="13925" extrusionOk="0">
                  <a:moveTo>
                    <a:pt x="2913" y="1"/>
                  </a:moveTo>
                  <a:cubicBezTo>
                    <a:pt x="1942" y="8"/>
                    <a:pt x="986" y="1"/>
                    <a:pt x="1" y="36"/>
                  </a:cubicBezTo>
                  <a:lnTo>
                    <a:pt x="1" y="12507"/>
                  </a:lnTo>
                  <a:cubicBezTo>
                    <a:pt x="22" y="13294"/>
                    <a:pt x="667" y="13924"/>
                    <a:pt x="1460" y="13924"/>
                  </a:cubicBezTo>
                  <a:cubicBezTo>
                    <a:pt x="2247" y="13924"/>
                    <a:pt x="2892" y="13294"/>
                    <a:pt x="2913" y="12507"/>
                  </a:cubicBezTo>
                  <a:lnTo>
                    <a:pt x="2913" y="1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5664450" y="4107225"/>
              <a:ext cx="156450" cy="16850"/>
            </a:xfrm>
            <a:custGeom>
              <a:avLst/>
              <a:gdLst/>
              <a:ahLst/>
              <a:cxnLst/>
              <a:rect l="l" t="t" r="r" b="b"/>
              <a:pathLst>
                <a:path w="6258" h="674" extrusionOk="0">
                  <a:moveTo>
                    <a:pt x="454" y="0"/>
                  </a:moveTo>
                  <a:cubicBezTo>
                    <a:pt x="1" y="0"/>
                    <a:pt x="1" y="673"/>
                    <a:pt x="454" y="673"/>
                  </a:cubicBezTo>
                  <a:lnTo>
                    <a:pt x="5811" y="673"/>
                  </a:lnTo>
                  <a:cubicBezTo>
                    <a:pt x="6257" y="673"/>
                    <a:pt x="6257" y="0"/>
                    <a:pt x="5811" y="0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4821100" y="4185675"/>
              <a:ext cx="1146650" cy="621625"/>
            </a:xfrm>
            <a:custGeom>
              <a:avLst/>
              <a:gdLst/>
              <a:ahLst/>
              <a:cxnLst/>
              <a:rect l="l" t="t" r="r" b="b"/>
              <a:pathLst>
                <a:path w="45866" h="24865" extrusionOk="0">
                  <a:moveTo>
                    <a:pt x="45093" y="3395"/>
                  </a:moveTo>
                  <a:lnTo>
                    <a:pt x="45093" y="22512"/>
                  </a:lnTo>
                  <a:lnTo>
                    <a:pt x="772" y="22512"/>
                  </a:lnTo>
                  <a:lnTo>
                    <a:pt x="772" y="3395"/>
                  </a:lnTo>
                  <a:close/>
                  <a:moveTo>
                    <a:pt x="1275" y="1"/>
                  </a:moveTo>
                  <a:cubicBezTo>
                    <a:pt x="574" y="1"/>
                    <a:pt x="0" y="568"/>
                    <a:pt x="0" y="1276"/>
                  </a:cubicBezTo>
                  <a:lnTo>
                    <a:pt x="0" y="24864"/>
                  </a:lnTo>
                  <a:lnTo>
                    <a:pt x="45865" y="24864"/>
                  </a:lnTo>
                  <a:lnTo>
                    <a:pt x="45865" y="1276"/>
                  </a:lnTo>
                  <a:cubicBezTo>
                    <a:pt x="45865" y="568"/>
                    <a:pt x="45291" y="1"/>
                    <a:pt x="4459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0"/>
            <p:cNvSpPr/>
            <p:nvPr/>
          </p:nvSpPr>
          <p:spPr>
            <a:xfrm>
              <a:off x="4821100" y="4291075"/>
              <a:ext cx="1146650" cy="516225"/>
            </a:xfrm>
            <a:custGeom>
              <a:avLst/>
              <a:gdLst/>
              <a:ahLst/>
              <a:cxnLst/>
              <a:rect l="l" t="t" r="r" b="b"/>
              <a:pathLst>
                <a:path w="45866" h="20649" extrusionOk="0">
                  <a:moveTo>
                    <a:pt x="45865" y="1"/>
                  </a:moveTo>
                  <a:cubicBezTo>
                    <a:pt x="45617" y="454"/>
                    <a:pt x="45362" y="894"/>
                    <a:pt x="45093" y="1326"/>
                  </a:cubicBezTo>
                  <a:lnTo>
                    <a:pt x="45093" y="18296"/>
                  </a:lnTo>
                  <a:lnTo>
                    <a:pt x="772" y="18296"/>
                  </a:lnTo>
                  <a:lnTo>
                    <a:pt x="772" y="16829"/>
                  </a:lnTo>
                  <a:lnTo>
                    <a:pt x="0" y="16907"/>
                  </a:lnTo>
                  <a:lnTo>
                    <a:pt x="0" y="20648"/>
                  </a:lnTo>
                  <a:lnTo>
                    <a:pt x="45865" y="20648"/>
                  </a:lnTo>
                  <a:lnTo>
                    <a:pt x="45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4853675" y="4198275"/>
              <a:ext cx="447850" cy="6575"/>
            </a:xfrm>
            <a:custGeom>
              <a:avLst/>
              <a:gdLst/>
              <a:ahLst/>
              <a:cxnLst/>
              <a:rect l="l" t="t" r="r" b="b"/>
              <a:pathLst>
                <a:path w="17914" h="263" extrusionOk="0">
                  <a:moveTo>
                    <a:pt x="178" y="0"/>
                  </a:moveTo>
                  <a:cubicBezTo>
                    <a:pt x="1" y="0"/>
                    <a:pt x="1" y="262"/>
                    <a:pt x="178" y="262"/>
                  </a:cubicBezTo>
                  <a:lnTo>
                    <a:pt x="17743" y="262"/>
                  </a:lnTo>
                  <a:cubicBezTo>
                    <a:pt x="17913" y="262"/>
                    <a:pt x="17913" y="0"/>
                    <a:pt x="177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50"/>
          <p:cNvSpPr txBox="1">
            <a:spLocks noGrp="1"/>
          </p:cNvSpPr>
          <p:nvPr>
            <p:ph type="ctrTitle" idx="4294967295"/>
          </p:nvPr>
        </p:nvSpPr>
        <p:spPr>
          <a:xfrm flipH="1">
            <a:off x="3953395" y="2990807"/>
            <a:ext cx="1237200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MAY 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6" name="Google Shape;806;p50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EVENTS</a:t>
            </a:r>
            <a:endParaRPr/>
          </a:p>
        </p:txBody>
      </p:sp>
      <p:sp>
        <p:nvSpPr>
          <p:cNvPr id="807" name="Google Shape;807;p50"/>
          <p:cNvSpPr txBox="1">
            <a:spLocks noGrp="1"/>
          </p:cNvSpPr>
          <p:nvPr>
            <p:ph type="subTitle" idx="4294967295"/>
          </p:nvPr>
        </p:nvSpPr>
        <p:spPr>
          <a:xfrm flipH="1">
            <a:off x="5717016" y="1896538"/>
            <a:ext cx="21144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808" name="Google Shape;808;p50"/>
          <p:cNvSpPr txBox="1">
            <a:spLocks noGrp="1"/>
          </p:cNvSpPr>
          <p:nvPr>
            <p:ph type="ctrTitle" idx="4294967295"/>
          </p:nvPr>
        </p:nvSpPr>
        <p:spPr>
          <a:xfrm flipH="1">
            <a:off x="5717016" y="15095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09" name="Google Shape;809;p50"/>
          <p:cNvSpPr txBox="1">
            <a:spLocks noGrp="1"/>
          </p:cNvSpPr>
          <p:nvPr>
            <p:ph type="subTitle" idx="4294967295"/>
          </p:nvPr>
        </p:nvSpPr>
        <p:spPr>
          <a:xfrm flipH="1">
            <a:off x="1299104" y="1896538"/>
            <a:ext cx="2114400" cy="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810" name="Google Shape;810;p50"/>
          <p:cNvSpPr txBox="1">
            <a:spLocks noGrp="1"/>
          </p:cNvSpPr>
          <p:nvPr>
            <p:ph type="ctrTitle" idx="4294967295"/>
          </p:nvPr>
        </p:nvSpPr>
        <p:spPr>
          <a:xfrm flipH="1">
            <a:off x="1852904" y="15095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11" name="Google Shape;811;p50"/>
          <p:cNvSpPr txBox="1">
            <a:spLocks noGrp="1"/>
          </p:cNvSpPr>
          <p:nvPr>
            <p:ph type="subTitle" idx="4294967295"/>
          </p:nvPr>
        </p:nvSpPr>
        <p:spPr>
          <a:xfrm flipH="1">
            <a:off x="3526255" y="1896538"/>
            <a:ext cx="21144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the second planet from the Sun</a:t>
            </a:r>
            <a:endParaRPr sz="1400"/>
          </a:p>
        </p:txBody>
      </p:sp>
      <p:sp>
        <p:nvSpPr>
          <p:cNvPr id="812" name="Google Shape;812;p50"/>
          <p:cNvSpPr txBox="1">
            <a:spLocks noGrp="1"/>
          </p:cNvSpPr>
          <p:nvPr>
            <p:ph type="ctrTitle" idx="4294967295"/>
          </p:nvPr>
        </p:nvSpPr>
        <p:spPr>
          <a:xfrm flipH="1">
            <a:off x="3803155" y="150958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13" name="Google Shape;813;p50"/>
          <p:cNvSpPr txBox="1">
            <a:spLocks noGrp="1"/>
          </p:cNvSpPr>
          <p:nvPr>
            <p:ph type="ctrTitle" idx="4294967295"/>
          </p:nvPr>
        </p:nvSpPr>
        <p:spPr>
          <a:xfrm flipH="1">
            <a:off x="2176304" y="2990807"/>
            <a:ext cx="1237200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APRIL 12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4" name="Google Shape;814;p50"/>
          <p:cNvSpPr txBox="1">
            <a:spLocks noGrp="1"/>
          </p:cNvSpPr>
          <p:nvPr>
            <p:ph type="ctrTitle" idx="4294967295"/>
          </p:nvPr>
        </p:nvSpPr>
        <p:spPr>
          <a:xfrm flipH="1">
            <a:off x="5717016" y="2990794"/>
            <a:ext cx="1237200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JUNE 23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095" name="Google Shape;1095;p54"/>
          <p:cNvGrpSpPr/>
          <p:nvPr/>
        </p:nvGrpSpPr>
        <p:grpSpPr>
          <a:xfrm>
            <a:off x="652539" y="2398428"/>
            <a:ext cx="293010" cy="2187820"/>
            <a:chOff x="1181575" y="3753500"/>
            <a:chExt cx="228825" cy="1708300"/>
          </a:xfrm>
        </p:grpSpPr>
        <p:sp>
          <p:nvSpPr>
            <p:cNvPr id="1096" name="Google Shape;1096;p54"/>
            <p:cNvSpPr/>
            <p:nvPr/>
          </p:nvSpPr>
          <p:spPr>
            <a:xfrm>
              <a:off x="1181575" y="3753500"/>
              <a:ext cx="228825" cy="1708300"/>
            </a:xfrm>
            <a:custGeom>
              <a:avLst/>
              <a:gdLst/>
              <a:ahLst/>
              <a:cxnLst/>
              <a:rect l="l" t="t" r="r" b="b"/>
              <a:pathLst>
                <a:path w="9153" h="68332" extrusionOk="0">
                  <a:moveTo>
                    <a:pt x="4583" y="1"/>
                  </a:moveTo>
                  <a:cubicBezTo>
                    <a:pt x="3257" y="1"/>
                    <a:pt x="2185" y="1073"/>
                    <a:pt x="2185" y="2399"/>
                  </a:cubicBezTo>
                  <a:lnTo>
                    <a:pt x="2185" y="60640"/>
                  </a:lnTo>
                  <a:cubicBezTo>
                    <a:pt x="670" y="61685"/>
                    <a:pt x="0" y="63601"/>
                    <a:pt x="550" y="65370"/>
                  </a:cubicBezTo>
                  <a:cubicBezTo>
                    <a:pt x="1099" y="67126"/>
                    <a:pt x="2734" y="68332"/>
                    <a:pt x="4583" y="68332"/>
                  </a:cubicBezTo>
                  <a:cubicBezTo>
                    <a:pt x="6433" y="68332"/>
                    <a:pt x="8054" y="67126"/>
                    <a:pt x="8604" y="65370"/>
                  </a:cubicBezTo>
                  <a:cubicBezTo>
                    <a:pt x="9153" y="63601"/>
                    <a:pt x="8496" y="61685"/>
                    <a:pt x="6969" y="60640"/>
                  </a:cubicBezTo>
                  <a:lnTo>
                    <a:pt x="6969" y="2399"/>
                  </a:lnTo>
                  <a:cubicBezTo>
                    <a:pt x="6969" y="1073"/>
                    <a:pt x="5897" y="1"/>
                    <a:pt x="4583" y="1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4"/>
            <p:cNvSpPr/>
            <p:nvPr/>
          </p:nvSpPr>
          <p:spPr>
            <a:xfrm>
              <a:off x="1263300" y="3780975"/>
              <a:ext cx="65375" cy="442600"/>
            </a:xfrm>
            <a:custGeom>
              <a:avLst/>
              <a:gdLst/>
              <a:ahLst/>
              <a:cxnLst/>
              <a:rect l="l" t="t" r="r" b="b"/>
              <a:pathLst>
                <a:path w="2615" h="17704" extrusionOk="0">
                  <a:moveTo>
                    <a:pt x="1314" y="1"/>
                  </a:moveTo>
                  <a:cubicBezTo>
                    <a:pt x="591" y="14"/>
                    <a:pt x="1" y="617"/>
                    <a:pt x="14" y="1341"/>
                  </a:cubicBezTo>
                  <a:lnTo>
                    <a:pt x="14" y="17596"/>
                  </a:lnTo>
                  <a:cubicBezTo>
                    <a:pt x="885" y="17663"/>
                    <a:pt x="1743" y="17703"/>
                    <a:pt x="2601" y="17703"/>
                  </a:cubicBezTo>
                  <a:lnTo>
                    <a:pt x="2601" y="1341"/>
                  </a:lnTo>
                  <a:cubicBezTo>
                    <a:pt x="2614" y="617"/>
                    <a:pt x="2038" y="14"/>
                    <a:pt x="13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4"/>
            <p:cNvSpPr/>
            <p:nvPr/>
          </p:nvSpPr>
          <p:spPr>
            <a:xfrm>
              <a:off x="1212050" y="4220875"/>
              <a:ext cx="167875" cy="1213475"/>
            </a:xfrm>
            <a:custGeom>
              <a:avLst/>
              <a:gdLst/>
              <a:ahLst/>
              <a:cxnLst/>
              <a:rect l="l" t="t" r="r" b="b"/>
              <a:pathLst>
                <a:path w="6715" h="48539" extrusionOk="0">
                  <a:moveTo>
                    <a:pt x="2064" y="0"/>
                  </a:moveTo>
                  <a:lnTo>
                    <a:pt x="2064" y="42588"/>
                  </a:lnTo>
                  <a:cubicBezTo>
                    <a:pt x="738" y="43191"/>
                    <a:pt x="1" y="44652"/>
                    <a:pt x="322" y="46072"/>
                  </a:cubicBezTo>
                  <a:cubicBezTo>
                    <a:pt x="631" y="47506"/>
                    <a:pt x="1890" y="48538"/>
                    <a:pt x="3364" y="48538"/>
                  </a:cubicBezTo>
                  <a:cubicBezTo>
                    <a:pt x="4825" y="48538"/>
                    <a:pt x="6098" y="47506"/>
                    <a:pt x="6406" y="46072"/>
                  </a:cubicBezTo>
                  <a:cubicBezTo>
                    <a:pt x="6715" y="44652"/>
                    <a:pt x="5991" y="43191"/>
                    <a:pt x="4651" y="42588"/>
                  </a:cubicBezTo>
                  <a:lnTo>
                    <a:pt x="4651" y="121"/>
                  </a:lnTo>
                  <a:cubicBezTo>
                    <a:pt x="3793" y="107"/>
                    <a:pt x="2935" y="80"/>
                    <a:pt x="2064" y="0"/>
                  </a:cubicBezTo>
                  <a:close/>
                </a:path>
              </a:pathLst>
            </a:custGeom>
            <a:solidFill>
              <a:srgbClr val="CED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4"/>
            <p:cNvSpPr/>
            <p:nvPr/>
          </p:nvSpPr>
          <p:spPr>
            <a:xfrm>
              <a:off x="1218075" y="4685875"/>
              <a:ext cx="171900" cy="748475"/>
            </a:xfrm>
            <a:custGeom>
              <a:avLst/>
              <a:gdLst/>
              <a:ahLst/>
              <a:cxnLst/>
              <a:rect l="l" t="t" r="r" b="b"/>
              <a:pathLst>
                <a:path w="6876" h="29939" extrusionOk="0">
                  <a:moveTo>
                    <a:pt x="4410" y="0"/>
                  </a:moveTo>
                  <a:cubicBezTo>
                    <a:pt x="3485" y="8041"/>
                    <a:pt x="3552" y="16162"/>
                    <a:pt x="2373" y="24551"/>
                  </a:cubicBezTo>
                  <a:cubicBezTo>
                    <a:pt x="2166" y="25195"/>
                    <a:pt x="1455" y="26649"/>
                    <a:pt x="512" y="26649"/>
                  </a:cubicBezTo>
                  <a:cubicBezTo>
                    <a:pt x="356" y="26649"/>
                    <a:pt x="195" y="26610"/>
                    <a:pt x="28" y="26521"/>
                  </a:cubicBezTo>
                  <a:cubicBezTo>
                    <a:pt x="14" y="26615"/>
                    <a:pt x="1" y="26708"/>
                    <a:pt x="1" y="26816"/>
                  </a:cubicBezTo>
                  <a:cubicBezTo>
                    <a:pt x="1" y="28647"/>
                    <a:pt x="1509" y="29939"/>
                    <a:pt x="3130" y="29939"/>
                  </a:cubicBezTo>
                  <a:cubicBezTo>
                    <a:pt x="3692" y="29939"/>
                    <a:pt x="4267" y="29784"/>
                    <a:pt x="4798" y="29442"/>
                  </a:cubicBezTo>
                  <a:cubicBezTo>
                    <a:pt x="6876" y="28102"/>
                    <a:pt x="6661" y="25007"/>
                    <a:pt x="4410" y="23988"/>
                  </a:cubicBezTo>
                  <a:lnTo>
                    <a:pt x="4410" y="0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4"/>
            <p:cNvSpPr/>
            <p:nvPr/>
          </p:nvSpPr>
          <p:spPr>
            <a:xfrm>
              <a:off x="1236175" y="3874450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0"/>
                  </a:moveTo>
                  <a:lnTo>
                    <a:pt x="1" y="201"/>
                  </a:lnTo>
                  <a:lnTo>
                    <a:pt x="1863" y="201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4"/>
            <p:cNvSpPr/>
            <p:nvPr/>
          </p:nvSpPr>
          <p:spPr>
            <a:xfrm>
              <a:off x="1236175" y="3921350"/>
              <a:ext cx="46600" cy="5375"/>
            </a:xfrm>
            <a:custGeom>
              <a:avLst/>
              <a:gdLst/>
              <a:ahLst/>
              <a:cxnLst/>
              <a:rect l="l" t="t" r="r" b="b"/>
              <a:pathLst>
                <a:path w="1864" h="215" extrusionOk="0">
                  <a:moveTo>
                    <a:pt x="1" y="1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4"/>
            <p:cNvSpPr/>
            <p:nvPr/>
          </p:nvSpPr>
          <p:spPr>
            <a:xfrm>
              <a:off x="1236175" y="3968600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0"/>
                  </a:moveTo>
                  <a:lnTo>
                    <a:pt x="1" y="201"/>
                  </a:lnTo>
                  <a:lnTo>
                    <a:pt x="1863" y="201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4"/>
            <p:cNvSpPr/>
            <p:nvPr/>
          </p:nvSpPr>
          <p:spPr>
            <a:xfrm>
              <a:off x="1236175" y="4015825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1"/>
                  </a:moveTo>
                  <a:lnTo>
                    <a:pt x="1" y="202"/>
                  </a:lnTo>
                  <a:lnTo>
                    <a:pt x="1863" y="202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4"/>
            <p:cNvSpPr/>
            <p:nvPr/>
          </p:nvSpPr>
          <p:spPr>
            <a:xfrm>
              <a:off x="1236175" y="4062725"/>
              <a:ext cx="46600" cy="5400"/>
            </a:xfrm>
            <a:custGeom>
              <a:avLst/>
              <a:gdLst/>
              <a:ahLst/>
              <a:cxnLst/>
              <a:rect l="l" t="t" r="r" b="b"/>
              <a:pathLst>
                <a:path w="1864" h="216" extrusionOk="0">
                  <a:moveTo>
                    <a:pt x="1" y="1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4"/>
            <p:cNvSpPr/>
            <p:nvPr/>
          </p:nvSpPr>
          <p:spPr>
            <a:xfrm>
              <a:off x="1236175" y="4109975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0"/>
                  </a:moveTo>
                  <a:lnTo>
                    <a:pt x="1" y="201"/>
                  </a:lnTo>
                  <a:lnTo>
                    <a:pt x="1863" y="201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4"/>
            <p:cNvSpPr/>
            <p:nvPr/>
          </p:nvSpPr>
          <p:spPr>
            <a:xfrm>
              <a:off x="1236175" y="4157200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1"/>
                  </a:moveTo>
                  <a:lnTo>
                    <a:pt x="1" y="202"/>
                  </a:lnTo>
                  <a:lnTo>
                    <a:pt x="1863" y="202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4"/>
            <p:cNvSpPr/>
            <p:nvPr/>
          </p:nvSpPr>
          <p:spPr>
            <a:xfrm>
              <a:off x="1236175" y="4204100"/>
              <a:ext cx="46600" cy="5400"/>
            </a:xfrm>
            <a:custGeom>
              <a:avLst/>
              <a:gdLst/>
              <a:ahLst/>
              <a:cxnLst/>
              <a:rect l="l" t="t" r="r" b="b"/>
              <a:pathLst>
                <a:path w="1864" h="216" extrusionOk="0">
                  <a:moveTo>
                    <a:pt x="1" y="1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4"/>
            <p:cNvSpPr/>
            <p:nvPr/>
          </p:nvSpPr>
          <p:spPr>
            <a:xfrm>
              <a:off x="1236175" y="4251350"/>
              <a:ext cx="46600" cy="5375"/>
            </a:xfrm>
            <a:custGeom>
              <a:avLst/>
              <a:gdLst/>
              <a:ahLst/>
              <a:cxnLst/>
              <a:rect l="l" t="t" r="r" b="b"/>
              <a:pathLst>
                <a:path w="1864" h="215" extrusionOk="0">
                  <a:moveTo>
                    <a:pt x="1" y="0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1236175" y="4298600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0"/>
                  </a:moveTo>
                  <a:lnTo>
                    <a:pt x="1" y="201"/>
                  </a:lnTo>
                  <a:lnTo>
                    <a:pt x="1863" y="201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1236175" y="4345500"/>
              <a:ext cx="46600" cy="5375"/>
            </a:xfrm>
            <a:custGeom>
              <a:avLst/>
              <a:gdLst/>
              <a:ahLst/>
              <a:cxnLst/>
              <a:rect l="l" t="t" r="r" b="b"/>
              <a:pathLst>
                <a:path w="1864" h="215" extrusionOk="0">
                  <a:moveTo>
                    <a:pt x="1" y="0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1236175" y="4392725"/>
              <a:ext cx="46600" cy="5400"/>
            </a:xfrm>
            <a:custGeom>
              <a:avLst/>
              <a:gdLst/>
              <a:ahLst/>
              <a:cxnLst/>
              <a:rect l="l" t="t" r="r" b="b"/>
              <a:pathLst>
                <a:path w="1864" h="216" extrusionOk="0">
                  <a:moveTo>
                    <a:pt x="1" y="1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4"/>
            <p:cNvSpPr/>
            <p:nvPr/>
          </p:nvSpPr>
          <p:spPr>
            <a:xfrm>
              <a:off x="1236175" y="4439975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0"/>
                  </a:moveTo>
                  <a:lnTo>
                    <a:pt x="1" y="201"/>
                  </a:lnTo>
                  <a:lnTo>
                    <a:pt x="1863" y="201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1236175" y="4486875"/>
              <a:ext cx="46600" cy="5375"/>
            </a:xfrm>
            <a:custGeom>
              <a:avLst/>
              <a:gdLst/>
              <a:ahLst/>
              <a:cxnLst/>
              <a:rect l="l" t="t" r="r" b="b"/>
              <a:pathLst>
                <a:path w="1864" h="215" extrusionOk="0">
                  <a:moveTo>
                    <a:pt x="1" y="0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4"/>
            <p:cNvSpPr/>
            <p:nvPr/>
          </p:nvSpPr>
          <p:spPr>
            <a:xfrm>
              <a:off x="1236175" y="4534100"/>
              <a:ext cx="46600" cy="5400"/>
            </a:xfrm>
            <a:custGeom>
              <a:avLst/>
              <a:gdLst/>
              <a:ahLst/>
              <a:cxnLst/>
              <a:rect l="l" t="t" r="r" b="b"/>
              <a:pathLst>
                <a:path w="1864" h="216" extrusionOk="0">
                  <a:moveTo>
                    <a:pt x="1" y="1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1236175" y="4581350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0"/>
                  </a:moveTo>
                  <a:lnTo>
                    <a:pt x="1" y="201"/>
                  </a:lnTo>
                  <a:lnTo>
                    <a:pt x="1863" y="201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4"/>
            <p:cNvSpPr/>
            <p:nvPr/>
          </p:nvSpPr>
          <p:spPr>
            <a:xfrm>
              <a:off x="1236175" y="4628250"/>
              <a:ext cx="46600" cy="5375"/>
            </a:xfrm>
            <a:custGeom>
              <a:avLst/>
              <a:gdLst/>
              <a:ahLst/>
              <a:cxnLst/>
              <a:rect l="l" t="t" r="r" b="b"/>
              <a:pathLst>
                <a:path w="1864" h="215" extrusionOk="0">
                  <a:moveTo>
                    <a:pt x="1" y="1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1236175" y="4675500"/>
              <a:ext cx="46600" cy="5375"/>
            </a:xfrm>
            <a:custGeom>
              <a:avLst/>
              <a:gdLst/>
              <a:ahLst/>
              <a:cxnLst/>
              <a:rect l="l" t="t" r="r" b="b"/>
              <a:pathLst>
                <a:path w="1864" h="215" extrusionOk="0">
                  <a:moveTo>
                    <a:pt x="1" y="0"/>
                  </a:moveTo>
                  <a:lnTo>
                    <a:pt x="1" y="214"/>
                  </a:lnTo>
                  <a:lnTo>
                    <a:pt x="1863" y="214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4"/>
            <p:cNvSpPr/>
            <p:nvPr/>
          </p:nvSpPr>
          <p:spPr>
            <a:xfrm>
              <a:off x="1236175" y="4722725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1"/>
                  </a:moveTo>
                  <a:lnTo>
                    <a:pt x="1" y="202"/>
                  </a:lnTo>
                  <a:lnTo>
                    <a:pt x="1863" y="202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4"/>
            <p:cNvSpPr/>
            <p:nvPr/>
          </p:nvSpPr>
          <p:spPr>
            <a:xfrm>
              <a:off x="1236175" y="4769975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0"/>
                  </a:moveTo>
                  <a:lnTo>
                    <a:pt x="1" y="201"/>
                  </a:lnTo>
                  <a:lnTo>
                    <a:pt x="1863" y="201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4"/>
            <p:cNvSpPr/>
            <p:nvPr/>
          </p:nvSpPr>
          <p:spPr>
            <a:xfrm>
              <a:off x="1236175" y="4816875"/>
              <a:ext cx="46600" cy="5375"/>
            </a:xfrm>
            <a:custGeom>
              <a:avLst/>
              <a:gdLst/>
              <a:ahLst/>
              <a:cxnLst/>
              <a:rect l="l" t="t" r="r" b="b"/>
              <a:pathLst>
                <a:path w="1864" h="215" extrusionOk="0">
                  <a:moveTo>
                    <a:pt x="1" y="0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4"/>
            <p:cNvSpPr/>
            <p:nvPr/>
          </p:nvSpPr>
          <p:spPr>
            <a:xfrm>
              <a:off x="1236175" y="4864100"/>
              <a:ext cx="46600" cy="5400"/>
            </a:xfrm>
            <a:custGeom>
              <a:avLst/>
              <a:gdLst/>
              <a:ahLst/>
              <a:cxnLst/>
              <a:rect l="l" t="t" r="r" b="b"/>
              <a:pathLst>
                <a:path w="1864" h="216" extrusionOk="0">
                  <a:moveTo>
                    <a:pt x="1" y="1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4"/>
            <p:cNvSpPr/>
            <p:nvPr/>
          </p:nvSpPr>
          <p:spPr>
            <a:xfrm>
              <a:off x="1236175" y="4911350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0"/>
                  </a:moveTo>
                  <a:lnTo>
                    <a:pt x="1" y="201"/>
                  </a:lnTo>
                  <a:lnTo>
                    <a:pt x="1863" y="201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4"/>
            <p:cNvSpPr/>
            <p:nvPr/>
          </p:nvSpPr>
          <p:spPr>
            <a:xfrm>
              <a:off x="1236175" y="4958250"/>
              <a:ext cx="46600" cy="5375"/>
            </a:xfrm>
            <a:custGeom>
              <a:avLst/>
              <a:gdLst/>
              <a:ahLst/>
              <a:cxnLst/>
              <a:rect l="l" t="t" r="r" b="b"/>
              <a:pathLst>
                <a:path w="1864" h="215" extrusionOk="0">
                  <a:moveTo>
                    <a:pt x="1" y="0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4"/>
            <p:cNvSpPr/>
            <p:nvPr/>
          </p:nvSpPr>
          <p:spPr>
            <a:xfrm>
              <a:off x="1236175" y="5005475"/>
              <a:ext cx="46600" cy="5400"/>
            </a:xfrm>
            <a:custGeom>
              <a:avLst/>
              <a:gdLst/>
              <a:ahLst/>
              <a:cxnLst/>
              <a:rect l="l" t="t" r="r" b="b"/>
              <a:pathLst>
                <a:path w="1864" h="216" extrusionOk="0">
                  <a:moveTo>
                    <a:pt x="1" y="1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4"/>
            <p:cNvSpPr/>
            <p:nvPr/>
          </p:nvSpPr>
          <p:spPr>
            <a:xfrm>
              <a:off x="1236175" y="5052725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0"/>
                  </a:moveTo>
                  <a:lnTo>
                    <a:pt x="1" y="201"/>
                  </a:lnTo>
                  <a:lnTo>
                    <a:pt x="1863" y="201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1236175" y="5099625"/>
              <a:ext cx="46600" cy="5375"/>
            </a:xfrm>
            <a:custGeom>
              <a:avLst/>
              <a:gdLst/>
              <a:ahLst/>
              <a:cxnLst/>
              <a:rect l="l" t="t" r="r" b="b"/>
              <a:pathLst>
                <a:path w="1864" h="215" extrusionOk="0">
                  <a:moveTo>
                    <a:pt x="1" y="1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1236175" y="5146875"/>
              <a:ext cx="46600" cy="5375"/>
            </a:xfrm>
            <a:custGeom>
              <a:avLst/>
              <a:gdLst/>
              <a:ahLst/>
              <a:cxnLst/>
              <a:rect l="l" t="t" r="r" b="b"/>
              <a:pathLst>
                <a:path w="1864" h="215" extrusionOk="0">
                  <a:moveTo>
                    <a:pt x="1" y="0"/>
                  </a:moveTo>
                  <a:lnTo>
                    <a:pt x="1" y="215"/>
                  </a:lnTo>
                  <a:lnTo>
                    <a:pt x="1863" y="215"/>
                  </a:lnTo>
                  <a:lnTo>
                    <a:pt x="1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4"/>
            <p:cNvSpPr/>
            <p:nvPr/>
          </p:nvSpPr>
          <p:spPr>
            <a:xfrm>
              <a:off x="1236175" y="5194100"/>
              <a:ext cx="46600" cy="5050"/>
            </a:xfrm>
            <a:custGeom>
              <a:avLst/>
              <a:gdLst/>
              <a:ahLst/>
              <a:cxnLst/>
              <a:rect l="l" t="t" r="r" b="b"/>
              <a:pathLst>
                <a:path w="1864" h="202" extrusionOk="0">
                  <a:moveTo>
                    <a:pt x="1" y="1"/>
                  </a:moveTo>
                  <a:lnTo>
                    <a:pt x="1" y="202"/>
                  </a:lnTo>
                  <a:lnTo>
                    <a:pt x="1863" y="202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4"/>
          <p:cNvGrpSpPr/>
          <p:nvPr/>
        </p:nvGrpSpPr>
        <p:grpSpPr>
          <a:xfrm>
            <a:off x="995948" y="1167727"/>
            <a:ext cx="1140707" cy="1140707"/>
            <a:chOff x="1273025" y="1904175"/>
            <a:chExt cx="1308300" cy="1308300"/>
          </a:xfrm>
        </p:grpSpPr>
        <p:sp>
          <p:nvSpPr>
            <p:cNvPr id="1130" name="Google Shape;1130;p54"/>
            <p:cNvSpPr/>
            <p:nvPr/>
          </p:nvSpPr>
          <p:spPr>
            <a:xfrm>
              <a:off x="1273025" y="1904175"/>
              <a:ext cx="1308300" cy="1308300"/>
            </a:xfrm>
            <a:custGeom>
              <a:avLst/>
              <a:gdLst/>
              <a:ahLst/>
              <a:cxnLst/>
              <a:rect l="l" t="t" r="r" b="b"/>
              <a:pathLst>
                <a:path w="52332" h="52332" extrusionOk="0">
                  <a:moveTo>
                    <a:pt x="26173" y="1"/>
                  </a:moveTo>
                  <a:cubicBezTo>
                    <a:pt x="11713" y="1"/>
                    <a:pt x="1" y="11713"/>
                    <a:pt x="1" y="26173"/>
                  </a:cubicBezTo>
                  <a:cubicBezTo>
                    <a:pt x="1" y="40619"/>
                    <a:pt x="11713" y="52331"/>
                    <a:pt x="26173" y="52331"/>
                  </a:cubicBezTo>
                  <a:cubicBezTo>
                    <a:pt x="40619" y="52331"/>
                    <a:pt x="52331" y="40619"/>
                    <a:pt x="52331" y="26173"/>
                  </a:cubicBezTo>
                  <a:cubicBezTo>
                    <a:pt x="52331" y="11713"/>
                    <a:pt x="40619" y="1"/>
                    <a:pt x="26173" y="1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4"/>
            <p:cNvSpPr/>
            <p:nvPr/>
          </p:nvSpPr>
          <p:spPr>
            <a:xfrm>
              <a:off x="1319925" y="1951425"/>
              <a:ext cx="1214500" cy="1214475"/>
            </a:xfrm>
            <a:custGeom>
              <a:avLst/>
              <a:gdLst/>
              <a:ahLst/>
              <a:cxnLst/>
              <a:rect l="l" t="t" r="r" b="b"/>
              <a:pathLst>
                <a:path w="48580" h="48579" extrusionOk="0">
                  <a:moveTo>
                    <a:pt x="24297" y="0"/>
                  </a:moveTo>
                  <a:cubicBezTo>
                    <a:pt x="10896" y="0"/>
                    <a:pt x="1" y="10895"/>
                    <a:pt x="1" y="24283"/>
                  </a:cubicBezTo>
                  <a:cubicBezTo>
                    <a:pt x="1" y="37670"/>
                    <a:pt x="10896" y="48579"/>
                    <a:pt x="24297" y="48579"/>
                  </a:cubicBezTo>
                  <a:cubicBezTo>
                    <a:pt x="37684" y="48579"/>
                    <a:pt x="48579" y="37684"/>
                    <a:pt x="48579" y="24283"/>
                  </a:cubicBezTo>
                  <a:cubicBezTo>
                    <a:pt x="48579" y="10895"/>
                    <a:pt x="37684" y="0"/>
                    <a:pt x="242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4"/>
            <p:cNvSpPr/>
            <p:nvPr/>
          </p:nvSpPr>
          <p:spPr>
            <a:xfrm>
              <a:off x="1727325" y="2134850"/>
              <a:ext cx="543750" cy="481425"/>
            </a:xfrm>
            <a:custGeom>
              <a:avLst/>
              <a:gdLst/>
              <a:ahLst/>
              <a:cxnLst/>
              <a:rect l="l" t="t" r="r" b="b"/>
              <a:pathLst>
                <a:path w="21750" h="19257" extrusionOk="0">
                  <a:moveTo>
                    <a:pt x="10100" y="1"/>
                  </a:moveTo>
                  <a:cubicBezTo>
                    <a:pt x="8331" y="1"/>
                    <a:pt x="6901" y="1364"/>
                    <a:pt x="5267" y="2433"/>
                  </a:cubicBezTo>
                  <a:cubicBezTo>
                    <a:pt x="3216" y="3773"/>
                    <a:pt x="1300" y="5475"/>
                    <a:pt x="483" y="7820"/>
                  </a:cubicBezTo>
                  <a:cubicBezTo>
                    <a:pt x="121" y="8811"/>
                    <a:pt x="0" y="9910"/>
                    <a:pt x="295" y="10915"/>
                  </a:cubicBezTo>
                  <a:cubicBezTo>
                    <a:pt x="590" y="11907"/>
                    <a:pt x="1394" y="12805"/>
                    <a:pt x="2412" y="13033"/>
                  </a:cubicBezTo>
                  <a:cubicBezTo>
                    <a:pt x="2628" y="13082"/>
                    <a:pt x="2844" y="13103"/>
                    <a:pt x="3061" y="13103"/>
                  </a:cubicBezTo>
                  <a:cubicBezTo>
                    <a:pt x="4030" y="13103"/>
                    <a:pt x="5017" y="12698"/>
                    <a:pt x="5999" y="12698"/>
                  </a:cubicBezTo>
                  <a:cubicBezTo>
                    <a:pt x="6099" y="12698"/>
                    <a:pt x="6199" y="12702"/>
                    <a:pt x="6299" y="12711"/>
                  </a:cubicBezTo>
                  <a:cubicBezTo>
                    <a:pt x="7960" y="12872"/>
                    <a:pt x="9153" y="14333"/>
                    <a:pt x="10091" y="15713"/>
                  </a:cubicBezTo>
                  <a:cubicBezTo>
                    <a:pt x="11016" y="17107"/>
                    <a:pt x="12007" y="18634"/>
                    <a:pt x="13602" y="19130"/>
                  </a:cubicBezTo>
                  <a:cubicBezTo>
                    <a:pt x="13888" y="19216"/>
                    <a:pt x="14183" y="19257"/>
                    <a:pt x="14478" y="19257"/>
                  </a:cubicBezTo>
                  <a:cubicBezTo>
                    <a:pt x="16062" y="19257"/>
                    <a:pt x="17650" y="18085"/>
                    <a:pt x="17944" y="16503"/>
                  </a:cubicBezTo>
                  <a:cubicBezTo>
                    <a:pt x="18279" y="14748"/>
                    <a:pt x="17220" y="12979"/>
                    <a:pt x="17475" y="11210"/>
                  </a:cubicBezTo>
                  <a:cubicBezTo>
                    <a:pt x="17502" y="10888"/>
                    <a:pt x="17622" y="10580"/>
                    <a:pt x="17810" y="10339"/>
                  </a:cubicBezTo>
                  <a:cubicBezTo>
                    <a:pt x="18252" y="9830"/>
                    <a:pt x="19030" y="9843"/>
                    <a:pt x="19673" y="9642"/>
                  </a:cubicBezTo>
                  <a:cubicBezTo>
                    <a:pt x="20892" y="9254"/>
                    <a:pt x="21670" y="7954"/>
                    <a:pt x="21710" y="6667"/>
                  </a:cubicBezTo>
                  <a:cubicBezTo>
                    <a:pt x="21750" y="5394"/>
                    <a:pt x="21160" y="4161"/>
                    <a:pt x="20370" y="3156"/>
                  </a:cubicBezTo>
                  <a:cubicBezTo>
                    <a:pt x="19498" y="2073"/>
                    <a:pt x="18261" y="1159"/>
                    <a:pt x="16878" y="1159"/>
                  </a:cubicBezTo>
                  <a:cubicBezTo>
                    <a:pt x="16858" y="1159"/>
                    <a:pt x="16838" y="1159"/>
                    <a:pt x="16818" y="1159"/>
                  </a:cubicBezTo>
                  <a:cubicBezTo>
                    <a:pt x="16162" y="1186"/>
                    <a:pt x="15519" y="1414"/>
                    <a:pt x="14862" y="1414"/>
                  </a:cubicBezTo>
                  <a:cubicBezTo>
                    <a:pt x="14850" y="1414"/>
                    <a:pt x="14838" y="1414"/>
                    <a:pt x="14826" y="1414"/>
                  </a:cubicBezTo>
                  <a:cubicBezTo>
                    <a:pt x="13714" y="1414"/>
                    <a:pt x="12693" y="806"/>
                    <a:pt x="11672" y="355"/>
                  </a:cubicBezTo>
                  <a:cubicBezTo>
                    <a:pt x="11114" y="107"/>
                    <a:pt x="10594" y="1"/>
                    <a:pt x="10100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4"/>
            <p:cNvSpPr/>
            <p:nvPr/>
          </p:nvSpPr>
          <p:spPr>
            <a:xfrm>
              <a:off x="2080775" y="2219825"/>
              <a:ext cx="148000" cy="102500"/>
            </a:xfrm>
            <a:custGeom>
              <a:avLst/>
              <a:gdLst/>
              <a:ahLst/>
              <a:cxnLst/>
              <a:rect l="l" t="t" r="r" b="b"/>
              <a:pathLst>
                <a:path w="5920" h="4100" extrusionOk="0">
                  <a:moveTo>
                    <a:pt x="2081" y="1"/>
                  </a:moveTo>
                  <a:cubicBezTo>
                    <a:pt x="1321" y="1"/>
                    <a:pt x="639" y="323"/>
                    <a:pt x="335" y="1124"/>
                  </a:cubicBezTo>
                  <a:cubicBezTo>
                    <a:pt x="0" y="2035"/>
                    <a:pt x="442" y="3121"/>
                    <a:pt x="1247" y="3657"/>
                  </a:cubicBezTo>
                  <a:cubicBezTo>
                    <a:pt x="1700" y="3959"/>
                    <a:pt x="2243" y="4099"/>
                    <a:pt x="2791" y="4099"/>
                  </a:cubicBezTo>
                  <a:cubicBezTo>
                    <a:pt x="3215" y="4099"/>
                    <a:pt x="3642" y="4016"/>
                    <a:pt x="4034" y="3858"/>
                  </a:cubicBezTo>
                  <a:cubicBezTo>
                    <a:pt x="4423" y="3724"/>
                    <a:pt x="4744" y="3469"/>
                    <a:pt x="4972" y="3148"/>
                  </a:cubicBezTo>
                  <a:cubicBezTo>
                    <a:pt x="5920" y="1651"/>
                    <a:pt x="3800" y="1"/>
                    <a:pt x="2081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4"/>
            <p:cNvSpPr/>
            <p:nvPr/>
          </p:nvSpPr>
          <p:spPr>
            <a:xfrm>
              <a:off x="1985275" y="2207300"/>
              <a:ext cx="60675" cy="44000"/>
            </a:xfrm>
            <a:custGeom>
              <a:avLst/>
              <a:gdLst/>
              <a:ahLst/>
              <a:cxnLst/>
              <a:rect l="l" t="t" r="r" b="b"/>
              <a:pathLst>
                <a:path w="2427" h="1760" extrusionOk="0">
                  <a:moveTo>
                    <a:pt x="1718" y="0"/>
                  </a:moveTo>
                  <a:cubicBezTo>
                    <a:pt x="1474" y="0"/>
                    <a:pt x="1190" y="78"/>
                    <a:pt x="926" y="205"/>
                  </a:cubicBezTo>
                  <a:cubicBezTo>
                    <a:pt x="443" y="432"/>
                    <a:pt x="14" y="808"/>
                    <a:pt x="1" y="1143"/>
                  </a:cubicBezTo>
                  <a:cubicBezTo>
                    <a:pt x="1" y="1496"/>
                    <a:pt x="384" y="1760"/>
                    <a:pt x="739" y="1760"/>
                  </a:cubicBezTo>
                  <a:cubicBezTo>
                    <a:pt x="747" y="1760"/>
                    <a:pt x="756" y="1759"/>
                    <a:pt x="765" y="1759"/>
                  </a:cubicBezTo>
                  <a:cubicBezTo>
                    <a:pt x="1140" y="1732"/>
                    <a:pt x="1448" y="1518"/>
                    <a:pt x="1756" y="1317"/>
                  </a:cubicBezTo>
                  <a:cubicBezTo>
                    <a:pt x="2051" y="1102"/>
                    <a:pt x="2427" y="781"/>
                    <a:pt x="2333" y="406"/>
                  </a:cubicBezTo>
                  <a:cubicBezTo>
                    <a:pt x="2259" y="118"/>
                    <a:pt x="2018" y="0"/>
                    <a:pt x="1718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4"/>
            <p:cNvSpPr/>
            <p:nvPr/>
          </p:nvSpPr>
          <p:spPr>
            <a:xfrm>
              <a:off x="2083275" y="2348050"/>
              <a:ext cx="41075" cy="35625"/>
            </a:xfrm>
            <a:custGeom>
              <a:avLst/>
              <a:gdLst/>
              <a:ahLst/>
              <a:cxnLst/>
              <a:rect l="l" t="t" r="r" b="b"/>
              <a:pathLst>
                <a:path w="1643" h="1425" extrusionOk="0">
                  <a:moveTo>
                    <a:pt x="909" y="0"/>
                  </a:moveTo>
                  <a:cubicBezTo>
                    <a:pt x="428" y="0"/>
                    <a:pt x="1" y="763"/>
                    <a:pt x="275" y="1168"/>
                  </a:cubicBezTo>
                  <a:cubicBezTo>
                    <a:pt x="383" y="1302"/>
                    <a:pt x="543" y="1396"/>
                    <a:pt x="718" y="1409"/>
                  </a:cubicBezTo>
                  <a:cubicBezTo>
                    <a:pt x="763" y="1420"/>
                    <a:pt x="810" y="1425"/>
                    <a:pt x="856" y="1425"/>
                  </a:cubicBezTo>
                  <a:cubicBezTo>
                    <a:pt x="988" y="1425"/>
                    <a:pt x="1122" y="1384"/>
                    <a:pt x="1240" y="1315"/>
                  </a:cubicBezTo>
                  <a:cubicBezTo>
                    <a:pt x="1642" y="994"/>
                    <a:pt x="1522" y="56"/>
                    <a:pt x="945" y="2"/>
                  </a:cubicBezTo>
                  <a:cubicBezTo>
                    <a:pt x="933" y="1"/>
                    <a:pt x="921" y="0"/>
                    <a:pt x="909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4"/>
            <p:cNvSpPr/>
            <p:nvPr/>
          </p:nvSpPr>
          <p:spPr>
            <a:xfrm>
              <a:off x="1933700" y="2495500"/>
              <a:ext cx="41900" cy="46925"/>
            </a:xfrm>
            <a:custGeom>
              <a:avLst/>
              <a:gdLst/>
              <a:ahLst/>
              <a:cxnLst/>
              <a:rect l="l" t="t" r="r" b="b"/>
              <a:pathLst>
                <a:path w="1676" h="1877" fill="none" extrusionOk="0">
                  <a:moveTo>
                    <a:pt x="1675" y="0"/>
                  </a:moveTo>
                  <a:cubicBezTo>
                    <a:pt x="1260" y="429"/>
                    <a:pt x="416" y="1448"/>
                    <a:pt x="0" y="1876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4"/>
            <p:cNvSpPr/>
            <p:nvPr/>
          </p:nvSpPr>
          <p:spPr>
            <a:xfrm>
              <a:off x="1952125" y="2519625"/>
              <a:ext cx="39875" cy="47925"/>
            </a:xfrm>
            <a:custGeom>
              <a:avLst/>
              <a:gdLst/>
              <a:ahLst/>
              <a:cxnLst/>
              <a:rect l="l" t="t" r="r" b="b"/>
              <a:pathLst>
                <a:path w="1595" h="1917" fill="none" extrusionOk="0">
                  <a:moveTo>
                    <a:pt x="1595" y="0"/>
                  </a:moveTo>
                  <a:cubicBezTo>
                    <a:pt x="1287" y="536"/>
                    <a:pt x="429" y="1461"/>
                    <a:pt x="0" y="1917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4"/>
            <p:cNvSpPr/>
            <p:nvPr/>
          </p:nvSpPr>
          <p:spPr>
            <a:xfrm>
              <a:off x="2082100" y="2609400"/>
              <a:ext cx="11100" cy="41575"/>
            </a:xfrm>
            <a:custGeom>
              <a:avLst/>
              <a:gdLst/>
              <a:ahLst/>
              <a:cxnLst/>
              <a:rect l="l" t="t" r="r" b="b"/>
              <a:pathLst>
                <a:path w="444" h="1663" fill="none" extrusionOk="0">
                  <a:moveTo>
                    <a:pt x="1" y="1"/>
                  </a:moveTo>
                  <a:cubicBezTo>
                    <a:pt x="121" y="563"/>
                    <a:pt x="269" y="1113"/>
                    <a:pt x="443" y="1662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4"/>
            <p:cNvSpPr/>
            <p:nvPr/>
          </p:nvSpPr>
          <p:spPr>
            <a:xfrm>
              <a:off x="2110925" y="2615425"/>
              <a:ext cx="15100" cy="30525"/>
            </a:xfrm>
            <a:custGeom>
              <a:avLst/>
              <a:gdLst/>
              <a:ahLst/>
              <a:cxnLst/>
              <a:rect l="l" t="t" r="r" b="b"/>
              <a:pathLst>
                <a:path w="604" h="1221" fill="none" extrusionOk="0">
                  <a:moveTo>
                    <a:pt x="27" y="41"/>
                  </a:moveTo>
                  <a:cubicBezTo>
                    <a:pt x="14" y="68"/>
                    <a:pt x="0" y="1"/>
                    <a:pt x="27" y="1"/>
                  </a:cubicBezTo>
                  <a:cubicBezTo>
                    <a:pt x="67" y="1"/>
                    <a:pt x="81" y="41"/>
                    <a:pt x="81" y="68"/>
                  </a:cubicBezTo>
                  <a:cubicBezTo>
                    <a:pt x="215" y="470"/>
                    <a:pt x="389" y="859"/>
                    <a:pt x="603" y="1220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4"/>
            <p:cNvSpPr/>
            <p:nvPr/>
          </p:nvSpPr>
          <p:spPr>
            <a:xfrm>
              <a:off x="2151450" y="2585275"/>
              <a:ext cx="19475" cy="28175"/>
            </a:xfrm>
            <a:custGeom>
              <a:avLst/>
              <a:gdLst/>
              <a:ahLst/>
              <a:cxnLst/>
              <a:rect l="l" t="t" r="r" b="b"/>
              <a:pathLst>
                <a:path w="779" h="1127" fill="none" extrusionOk="0">
                  <a:moveTo>
                    <a:pt x="1" y="1"/>
                  </a:moveTo>
                  <a:lnTo>
                    <a:pt x="778" y="1126"/>
                  </a:ln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4"/>
            <p:cNvSpPr/>
            <p:nvPr/>
          </p:nvSpPr>
          <p:spPr>
            <a:xfrm>
              <a:off x="2164200" y="2554450"/>
              <a:ext cx="30500" cy="21475"/>
            </a:xfrm>
            <a:custGeom>
              <a:avLst/>
              <a:gdLst/>
              <a:ahLst/>
              <a:cxnLst/>
              <a:rect l="l" t="t" r="r" b="b"/>
              <a:pathLst>
                <a:path w="1220" h="859" fill="none" extrusionOk="0">
                  <a:moveTo>
                    <a:pt x="0" y="1"/>
                  </a:moveTo>
                  <a:lnTo>
                    <a:pt x="1220" y="859"/>
                  </a:ln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4"/>
            <p:cNvSpPr/>
            <p:nvPr/>
          </p:nvSpPr>
          <p:spPr>
            <a:xfrm>
              <a:off x="2170225" y="2507550"/>
              <a:ext cx="42900" cy="2375"/>
            </a:xfrm>
            <a:custGeom>
              <a:avLst/>
              <a:gdLst/>
              <a:ahLst/>
              <a:cxnLst/>
              <a:rect l="l" t="t" r="r" b="b"/>
              <a:pathLst>
                <a:path w="1716" h="95" fill="none" extrusionOk="0">
                  <a:moveTo>
                    <a:pt x="0" y="14"/>
                  </a:moveTo>
                  <a:cubicBezTo>
                    <a:pt x="563" y="95"/>
                    <a:pt x="1139" y="81"/>
                    <a:pt x="1716" y="1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4"/>
            <p:cNvSpPr/>
            <p:nvPr/>
          </p:nvSpPr>
          <p:spPr>
            <a:xfrm>
              <a:off x="2162175" y="2464350"/>
              <a:ext cx="31850" cy="5700"/>
            </a:xfrm>
            <a:custGeom>
              <a:avLst/>
              <a:gdLst/>
              <a:ahLst/>
              <a:cxnLst/>
              <a:rect l="l" t="t" r="r" b="b"/>
              <a:pathLst>
                <a:path w="1274" h="228" fill="none" extrusionOk="0">
                  <a:moveTo>
                    <a:pt x="1" y="228"/>
                  </a:moveTo>
                  <a:cubicBezTo>
                    <a:pt x="416" y="121"/>
                    <a:pt x="845" y="40"/>
                    <a:pt x="1274" y="0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4"/>
            <p:cNvSpPr/>
            <p:nvPr/>
          </p:nvSpPr>
          <p:spPr>
            <a:xfrm>
              <a:off x="2157500" y="2399675"/>
              <a:ext cx="35200" cy="31175"/>
            </a:xfrm>
            <a:custGeom>
              <a:avLst/>
              <a:gdLst/>
              <a:ahLst/>
              <a:cxnLst/>
              <a:rect l="l" t="t" r="r" b="b"/>
              <a:pathLst>
                <a:path w="1408" h="1247" fill="none" extrusionOk="0">
                  <a:moveTo>
                    <a:pt x="0" y="1"/>
                  </a:moveTo>
                  <a:cubicBezTo>
                    <a:pt x="335" y="349"/>
                    <a:pt x="978" y="1033"/>
                    <a:pt x="1407" y="1247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4"/>
            <p:cNvSpPr/>
            <p:nvPr/>
          </p:nvSpPr>
          <p:spPr>
            <a:xfrm>
              <a:off x="2178925" y="2370200"/>
              <a:ext cx="28500" cy="43575"/>
            </a:xfrm>
            <a:custGeom>
              <a:avLst/>
              <a:gdLst/>
              <a:ahLst/>
              <a:cxnLst/>
              <a:rect l="l" t="t" r="r" b="b"/>
              <a:pathLst>
                <a:path w="1140" h="1743" fill="none" extrusionOk="0">
                  <a:moveTo>
                    <a:pt x="1" y="0"/>
                  </a:moveTo>
                  <a:cubicBezTo>
                    <a:pt x="215" y="295"/>
                    <a:pt x="992" y="1407"/>
                    <a:pt x="1140" y="1743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4"/>
            <p:cNvSpPr/>
            <p:nvPr/>
          </p:nvSpPr>
          <p:spPr>
            <a:xfrm>
              <a:off x="2234200" y="2367850"/>
              <a:ext cx="21475" cy="31850"/>
            </a:xfrm>
            <a:custGeom>
              <a:avLst/>
              <a:gdLst/>
              <a:ahLst/>
              <a:cxnLst/>
              <a:rect l="l" t="t" r="r" b="b"/>
              <a:pathLst>
                <a:path w="859" h="1274" fill="none" extrusionOk="0">
                  <a:moveTo>
                    <a:pt x="1" y="1"/>
                  </a:moveTo>
                  <a:cubicBezTo>
                    <a:pt x="269" y="443"/>
                    <a:pt x="550" y="858"/>
                    <a:pt x="858" y="1274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4"/>
            <p:cNvSpPr/>
            <p:nvPr/>
          </p:nvSpPr>
          <p:spPr>
            <a:xfrm>
              <a:off x="2261350" y="2339700"/>
              <a:ext cx="19450" cy="12425"/>
            </a:xfrm>
            <a:custGeom>
              <a:avLst/>
              <a:gdLst/>
              <a:ahLst/>
              <a:cxnLst/>
              <a:rect l="l" t="t" r="r" b="b"/>
              <a:pathLst>
                <a:path w="778" h="497" fill="none" extrusionOk="0">
                  <a:moveTo>
                    <a:pt x="0" y="1"/>
                  </a:moveTo>
                  <a:lnTo>
                    <a:pt x="778" y="497"/>
                  </a:ln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4"/>
            <p:cNvSpPr/>
            <p:nvPr/>
          </p:nvSpPr>
          <p:spPr>
            <a:xfrm>
              <a:off x="2267375" y="2298500"/>
              <a:ext cx="30500" cy="6400"/>
            </a:xfrm>
            <a:custGeom>
              <a:avLst/>
              <a:gdLst/>
              <a:ahLst/>
              <a:cxnLst/>
              <a:rect l="l" t="t" r="r" b="b"/>
              <a:pathLst>
                <a:path w="1220" h="256" fill="none" extrusionOk="0">
                  <a:moveTo>
                    <a:pt x="1" y="255"/>
                  </a:moveTo>
                  <a:lnTo>
                    <a:pt x="1220" y="1"/>
                  </a:ln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4"/>
            <p:cNvSpPr/>
            <p:nvPr/>
          </p:nvSpPr>
          <p:spPr>
            <a:xfrm>
              <a:off x="2261000" y="2241550"/>
              <a:ext cx="36875" cy="17450"/>
            </a:xfrm>
            <a:custGeom>
              <a:avLst/>
              <a:gdLst/>
              <a:ahLst/>
              <a:cxnLst/>
              <a:rect l="l" t="t" r="r" b="b"/>
              <a:pathLst>
                <a:path w="1475" h="698" fill="none" extrusionOk="0">
                  <a:moveTo>
                    <a:pt x="1" y="697"/>
                  </a:moveTo>
                  <a:lnTo>
                    <a:pt x="1475" y="0"/>
                  </a:ln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4"/>
            <p:cNvSpPr/>
            <p:nvPr/>
          </p:nvSpPr>
          <p:spPr>
            <a:xfrm>
              <a:off x="2229525" y="2182250"/>
              <a:ext cx="25475" cy="25150"/>
            </a:xfrm>
            <a:custGeom>
              <a:avLst/>
              <a:gdLst/>
              <a:ahLst/>
              <a:cxnLst/>
              <a:rect l="l" t="t" r="r" b="b"/>
              <a:pathLst>
                <a:path w="1019" h="1006" fill="none" extrusionOk="0">
                  <a:moveTo>
                    <a:pt x="0" y="1006"/>
                  </a:moveTo>
                  <a:lnTo>
                    <a:pt x="1019" y="0"/>
                  </a:ln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4"/>
            <p:cNvSpPr/>
            <p:nvPr/>
          </p:nvSpPr>
          <p:spPr>
            <a:xfrm>
              <a:off x="2199375" y="2149075"/>
              <a:ext cx="32850" cy="49950"/>
            </a:xfrm>
            <a:custGeom>
              <a:avLst/>
              <a:gdLst/>
              <a:ahLst/>
              <a:cxnLst/>
              <a:rect l="l" t="t" r="r" b="b"/>
              <a:pathLst>
                <a:path w="1314" h="1998" fill="none" extrusionOk="0">
                  <a:moveTo>
                    <a:pt x="483" y="1314"/>
                  </a:moveTo>
                  <a:cubicBezTo>
                    <a:pt x="0" y="1998"/>
                    <a:pt x="416" y="1260"/>
                    <a:pt x="442" y="1220"/>
                  </a:cubicBezTo>
                  <a:cubicBezTo>
                    <a:pt x="710" y="805"/>
                    <a:pt x="1005" y="403"/>
                    <a:pt x="1313" y="1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4"/>
            <p:cNvSpPr/>
            <p:nvPr/>
          </p:nvSpPr>
          <p:spPr>
            <a:xfrm>
              <a:off x="2165525" y="2139025"/>
              <a:ext cx="5725" cy="35875"/>
            </a:xfrm>
            <a:custGeom>
              <a:avLst/>
              <a:gdLst/>
              <a:ahLst/>
              <a:cxnLst/>
              <a:rect l="l" t="t" r="r" b="b"/>
              <a:pathLst>
                <a:path w="229" h="1435" fill="none" extrusionOk="0">
                  <a:moveTo>
                    <a:pt x="1" y="1435"/>
                  </a:moveTo>
                  <a:cubicBezTo>
                    <a:pt x="121" y="966"/>
                    <a:pt x="202" y="483"/>
                    <a:pt x="228" y="1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4"/>
            <p:cNvSpPr/>
            <p:nvPr/>
          </p:nvSpPr>
          <p:spPr>
            <a:xfrm>
              <a:off x="2136375" y="2117600"/>
              <a:ext cx="2375" cy="58650"/>
            </a:xfrm>
            <a:custGeom>
              <a:avLst/>
              <a:gdLst/>
              <a:ahLst/>
              <a:cxnLst/>
              <a:rect l="l" t="t" r="r" b="b"/>
              <a:pathLst>
                <a:path w="95" h="2346" fill="none" extrusionOk="0">
                  <a:moveTo>
                    <a:pt x="95" y="2345"/>
                  </a:moveTo>
                  <a:cubicBezTo>
                    <a:pt x="81" y="1769"/>
                    <a:pt x="14" y="563"/>
                    <a:pt x="1" y="0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4"/>
            <p:cNvSpPr/>
            <p:nvPr/>
          </p:nvSpPr>
          <p:spPr>
            <a:xfrm>
              <a:off x="2103225" y="2132675"/>
              <a:ext cx="12400" cy="46250"/>
            </a:xfrm>
            <a:custGeom>
              <a:avLst/>
              <a:gdLst/>
              <a:ahLst/>
              <a:cxnLst/>
              <a:rect l="l" t="t" r="r" b="b"/>
              <a:pathLst>
                <a:path w="496" h="1850" fill="none" extrusionOk="0">
                  <a:moveTo>
                    <a:pt x="496" y="1849"/>
                  </a:moveTo>
                  <a:cubicBezTo>
                    <a:pt x="349" y="1407"/>
                    <a:pt x="0" y="469"/>
                    <a:pt x="0" y="0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2078750" y="2121275"/>
              <a:ext cx="1050" cy="49600"/>
            </a:xfrm>
            <a:custGeom>
              <a:avLst/>
              <a:gdLst/>
              <a:ahLst/>
              <a:cxnLst/>
              <a:rect l="l" t="t" r="r" b="b"/>
              <a:pathLst>
                <a:path w="42" h="1984" fill="none" extrusionOk="0">
                  <a:moveTo>
                    <a:pt x="1" y="1984"/>
                  </a:moveTo>
                  <a:cubicBezTo>
                    <a:pt x="41" y="1796"/>
                    <a:pt x="41" y="1609"/>
                    <a:pt x="1" y="1408"/>
                  </a:cubicBezTo>
                  <a:lnTo>
                    <a:pt x="1" y="1"/>
                  </a:ln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2040225" y="2116250"/>
              <a:ext cx="13775" cy="53300"/>
            </a:xfrm>
            <a:custGeom>
              <a:avLst/>
              <a:gdLst/>
              <a:ahLst/>
              <a:cxnLst/>
              <a:rect l="l" t="t" r="r" b="b"/>
              <a:pathLst>
                <a:path w="551" h="2132" fill="none" extrusionOk="0">
                  <a:moveTo>
                    <a:pt x="1" y="2131"/>
                  </a:moveTo>
                  <a:cubicBezTo>
                    <a:pt x="135" y="1408"/>
                    <a:pt x="309" y="697"/>
                    <a:pt x="550" y="0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1996000" y="2107550"/>
              <a:ext cx="1025" cy="48600"/>
            </a:xfrm>
            <a:custGeom>
              <a:avLst/>
              <a:gdLst/>
              <a:ahLst/>
              <a:cxnLst/>
              <a:rect l="l" t="t" r="r" b="b"/>
              <a:pathLst>
                <a:path w="41" h="1944" fill="none" extrusionOk="0">
                  <a:moveTo>
                    <a:pt x="1" y="1943"/>
                  </a:moveTo>
                  <a:cubicBezTo>
                    <a:pt x="14" y="978"/>
                    <a:pt x="14" y="295"/>
                    <a:pt x="41" y="0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1950100" y="2084425"/>
              <a:ext cx="14775" cy="58325"/>
            </a:xfrm>
            <a:custGeom>
              <a:avLst/>
              <a:gdLst/>
              <a:ahLst/>
              <a:cxnLst/>
              <a:rect l="l" t="t" r="r" b="b"/>
              <a:pathLst>
                <a:path w="591" h="2333" fill="none" extrusionOk="0">
                  <a:moveTo>
                    <a:pt x="1" y="0"/>
                  </a:moveTo>
                  <a:cubicBezTo>
                    <a:pt x="148" y="791"/>
                    <a:pt x="349" y="1568"/>
                    <a:pt x="591" y="2332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1910900" y="2112225"/>
              <a:ext cx="18450" cy="39550"/>
            </a:xfrm>
            <a:custGeom>
              <a:avLst/>
              <a:gdLst/>
              <a:ahLst/>
              <a:cxnLst/>
              <a:rect l="l" t="t" r="r" b="b"/>
              <a:pathLst>
                <a:path w="738" h="1582" fill="none" extrusionOk="0">
                  <a:moveTo>
                    <a:pt x="1" y="1"/>
                  </a:moveTo>
                  <a:cubicBezTo>
                    <a:pt x="242" y="523"/>
                    <a:pt x="483" y="1059"/>
                    <a:pt x="738" y="1582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1846575" y="2136350"/>
              <a:ext cx="49625" cy="41225"/>
            </a:xfrm>
            <a:custGeom>
              <a:avLst/>
              <a:gdLst/>
              <a:ahLst/>
              <a:cxnLst/>
              <a:rect l="l" t="t" r="r" b="b"/>
              <a:pathLst>
                <a:path w="1985" h="1649" fill="none" extrusionOk="0">
                  <a:moveTo>
                    <a:pt x="1984" y="1649"/>
                  </a:moveTo>
                  <a:lnTo>
                    <a:pt x="1" y="1"/>
                  </a:ln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1819775" y="2161475"/>
              <a:ext cx="49625" cy="32525"/>
            </a:xfrm>
            <a:custGeom>
              <a:avLst/>
              <a:gdLst/>
              <a:ahLst/>
              <a:cxnLst/>
              <a:rect l="l" t="t" r="r" b="b"/>
              <a:pathLst>
                <a:path w="1985" h="1301" fill="none" extrusionOk="0">
                  <a:moveTo>
                    <a:pt x="1984" y="1301"/>
                  </a:moveTo>
                  <a:cubicBezTo>
                    <a:pt x="1582" y="845"/>
                    <a:pt x="631" y="322"/>
                    <a:pt x="1" y="1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1904200" y="2464350"/>
              <a:ext cx="45925" cy="40875"/>
            </a:xfrm>
            <a:custGeom>
              <a:avLst/>
              <a:gdLst/>
              <a:ahLst/>
              <a:cxnLst/>
              <a:rect l="l" t="t" r="r" b="b"/>
              <a:pathLst>
                <a:path w="1837" h="1635" fill="none" extrusionOk="0">
                  <a:moveTo>
                    <a:pt x="1837" y="0"/>
                  </a:moveTo>
                  <a:cubicBezTo>
                    <a:pt x="1462" y="402"/>
                    <a:pt x="497" y="1394"/>
                    <a:pt x="1" y="1635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1860325" y="2450275"/>
              <a:ext cx="16775" cy="44250"/>
            </a:xfrm>
            <a:custGeom>
              <a:avLst/>
              <a:gdLst/>
              <a:ahLst/>
              <a:cxnLst/>
              <a:rect l="l" t="t" r="r" b="b"/>
              <a:pathLst>
                <a:path w="671" h="1770" fill="none" extrusionOk="0">
                  <a:moveTo>
                    <a:pt x="670" y="0"/>
                  </a:moveTo>
                  <a:cubicBezTo>
                    <a:pt x="469" y="590"/>
                    <a:pt x="242" y="1179"/>
                    <a:pt x="0" y="1769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1811075" y="2455300"/>
              <a:ext cx="12750" cy="46575"/>
            </a:xfrm>
            <a:custGeom>
              <a:avLst/>
              <a:gdLst/>
              <a:ahLst/>
              <a:cxnLst/>
              <a:rect l="l" t="t" r="r" b="b"/>
              <a:pathLst>
                <a:path w="510" h="1863" fill="none" extrusionOk="0">
                  <a:moveTo>
                    <a:pt x="510" y="0"/>
                  </a:moveTo>
                  <a:cubicBezTo>
                    <a:pt x="389" y="630"/>
                    <a:pt x="228" y="1260"/>
                    <a:pt x="0" y="1863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1737700" y="2426825"/>
              <a:ext cx="32200" cy="52275"/>
            </a:xfrm>
            <a:custGeom>
              <a:avLst/>
              <a:gdLst/>
              <a:ahLst/>
              <a:cxnLst/>
              <a:rect l="l" t="t" r="r" b="b"/>
              <a:pathLst>
                <a:path w="1288" h="2091" fill="none" extrusionOk="0">
                  <a:moveTo>
                    <a:pt x="1287" y="0"/>
                  </a:moveTo>
                  <a:cubicBezTo>
                    <a:pt x="1033" y="389"/>
                    <a:pt x="242" y="1702"/>
                    <a:pt x="1" y="2091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1699500" y="2413075"/>
              <a:ext cx="39225" cy="21800"/>
            </a:xfrm>
            <a:custGeom>
              <a:avLst/>
              <a:gdLst/>
              <a:ahLst/>
              <a:cxnLst/>
              <a:rect l="l" t="t" r="r" b="b"/>
              <a:pathLst>
                <a:path w="1569" h="872" fill="none" extrusionOk="0">
                  <a:moveTo>
                    <a:pt x="1569" y="1"/>
                  </a:moveTo>
                  <a:cubicBezTo>
                    <a:pt x="1019" y="242"/>
                    <a:pt x="497" y="537"/>
                    <a:pt x="1" y="872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1678075" y="2356800"/>
              <a:ext cx="55300" cy="5375"/>
            </a:xfrm>
            <a:custGeom>
              <a:avLst/>
              <a:gdLst/>
              <a:ahLst/>
              <a:cxnLst/>
              <a:rect l="l" t="t" r="r" b="b"/>
              <a:pathLst>
                <a:path w="2212" h="215" fill="none" extrusionOk="0">
                  <a:moveTo>
                    <a:pt x="2211" y="215"/>
                  </a:moveTo>
                  <a:cubicBezTo>
                    <a:pt x="1474" y="201"/>
                    <a:pt x="724" y="134"/>
                    <a:pt x="0" y="0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1676400" y="2321625"/>
              <a:ext cx="63675" cy="20125"/>
            </a:xfrm>
            <a:custGeom>
              <a:avLst/>
              <a:gdLst/>
              <a:ahLst/>
              <a:cxnLst/>
              <a:rect l="l" t="t" r="r" b="b"/>
              <a:pathLst>
                <a:path w="2547" h="805" fill="none" extrusionOk="0">
                  <a:moveTo>
                    <a:pt x="2546" y="804"/>
                  </a:moveTo>
                  <a:cubicBezTo>
                    <a:pt x="1689" y="590"/>
                    <a:pt x="831" y="322"/>
                    <a:pt x="0" y="0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1701850" y="2286100"/>
              <a:ext cx="46925" cy="23475"/>
            </a:xfrm>
            <a:custGeom>
              <a:avLst/>
              <a:gdLst/>
              <a:ahLst/>
              <a:cxnLst/>
              <a:rect l="l" t="t" r="r" b="b"/>
              <a:pathLst>
                <a:path w="1877" h="939" fill="none" extrusionOk="0">
                  <a:moveTo>
                    <a:pt x="1877" y="939"/>
                  </a:moveTo>
                  <a:cubicBezTo>
                    <a:pt x="1368" y="684"/>
                    <a:pt x="510" y="255"/>
                    <a:pt x="1" y="1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1710900" y="2237875"/>
              <a:ext cx="62000" cy="36525"/>
            </a:xfrm>
            <a:custGeom>
              <a:avLst/>
              <a:gdLst/>
              <a:ahLst/>
              <a:cxnLst/>
              <a:rect l="l" t="t" r="r" b="b"/>
              <a:pathLst>
                <a:path w="2480" h="1461" fill="none" extrusionOk="0">
                  <a:moveTo>
                    <a:pt x="2480" y="1461"/>
                  </a:moveTo>
                  <a:cubicBezTo>
                    <a:pt x="1609" y="1059"/>
                    <a:pt x="764" y="576"/>
                    <a:pt x="1" y="0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1751100" y="2207700"/>
              <a:ext cx="44600" cy="32525"/>
            </a:xfrm>
            <a:custGeom>
              <a:avLst/>
              <a:gdLst/>
              <a:ahLst/>
              <a:cxnLst/>
              <a:rect l="l" t="t" r="r" b="b"/>
              <a:pathLst>
                <a:path w="1784" h="1301" fill="none" extrusionOk="0">
                  <a:moveTo>
                    <a:pt x="1783" y="1301"/>
                  </a:moveTo>
                  <a:cubicBezTo>
                    <a:pt x="1220" y="939"/>
                    <a:pt x="564" y="349"/>
                    <a:pt x="1" y="1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1780600" y="2186950"/>
              <a:ext cx="50925" cy="33850"/>
            </a:xfrm>
            <a:custGeom>
              <a:avLst/>
              <a:gdLst/>
              <a:ahLst/>
              <a:cxnLst/>
              <a:rect l="l" t="t" r="r" b="b"/>
              <a:pathLst>
                <a:path w="2037" h="1354" fill="none" extrusionOk="0">
                  <a:moveTo>
                    <a:pt x="2037" y="1354"/>
                  </a:moveTo>
                  <a:cubicBezTo>
                    <a:pt x="1407" y="1112"/>
                    <a:pt x="549" y="389"/>
                    <a:pt x="0" y="0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1979250" y="2575225"/>
              <a:ext cx="33875" cy="45925"/>
            </a:xfrm>
            <a:custGeom>
              <a:avLst/>
              <a:gdLst/>
              <a:ahLst/>
              <a:cxnLst/>
              <a:rect l="l" t="t" r="r" b="b"/>
              <a:pathLst>
                <a:path w="1355" h="1837" fill="none" extrusionOk="0">
                  <a:moveTo>
                    <a:pt x="1354" y="1"/>
                  </a:moveTo>
                  <a:cubicBezTo>
                    <a:pt x="845" y="564"/>
                    <a:pt x="389" y="1180"/>
                    <a:pt x="1" y="1837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2021475" y="2604375"/>
              <a:ext cx="24800" cy="64350"/>
            </a:xfrm>
            <a:custGeom>
              <a:avLst/>
              <a:gdLst/>
              <a:ahLst/>
              <a:cxnLst/>
              <a:rect l="l" t="t" r="r" b="b"/>
              <a:pathLst>
                <a:path w="992" h="2574" fill="none" extrusionOk="0">
                  <a:moveTo>
                    <a:pt x="992" y="1"/>
                  </a:moveTo>
                  <a:cubicBezTo>
                    <a:pt x="630" y="845"/>
                    <a:pt x="308" y="1703"/>
                    <a:pt x="0" y="2574"/>
                  </a:cubicBezTo>
                </a:path>
              </a:pathLst>
            </a:custGeom>
            <a:noFill/>
            <a:ln w="4350" cap="flat" cmpd="sng">
              <a:solidFill>
                <a:srgbClr val="88AFA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1746750" y="2733025"/>
              <a:ext cx="88800" cy="38225"/>
            </a:xfrm>
            <a:custGeom>
              <a:avLst/>
              <a:gdLst/>
              <a:ahLst/>
              <a:cxnLst/>
              <a:rect l="l" t="t" r="r" b="b"/>
              <a:pathLst>
                <a:path w="3552" h="1529" fill="none" extrusionOk="0">
                  <a:moveTo>
                    <a:pt x="1" y="1528"/>
                  </a:moveTo>
                  <a:cubicBezTo>
                    <a:pt x="161" y="1193"/>
                    <a:pt x="925" y="577"/>
                    <a:pt x="1287" y="590"/>
                  </a:cubicBezTo>
                  <a:cubicBezTo>
                    <a:pt x="1475" y="590"/>
                    <a:pt x="1662" y="657"/>
                    <a:pt x="1863" y="671"/>
                  </a:cubicBezTo>
                  <a:cubicBezTo>
                    <a:pt x="2480" y="738"/>
                    <a:pt x="3043" y="362"/>
                    <a:pt x="3552" y="1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1732350" y="2672050"/>
              <a:ext cx="92150" cy="49950"/>
            </a:xfrm>
            <a:custGeom>
              <a:avLst/>
              <a:gdLst/>
              <a:ahLst/>
              <a:cxnLst/>
              <a:rect l="l" t="t" r="r" b="b"/>
              <a:pathLst>
                <a:path w="3686" h="1998" fill="none" extrusionOk="0">
                  <a:moveTo>
                    <a:pt x="0" y="1997"/>
                  </a:moveTo>
                  <a:cubicBezTo>
                    <a:pt x="107" y="1997"/>
                    <a:pt x="174" y="1890"/>
                    <a:pt x="215" y="1796"/>
                  </a:cubicBezTo>
                  <a:cubicBezTo>
                    <a:pt x="429" y="1341"/>
                    <a:pt x="617" y="764"/>
                    <a:pt x="1099" y="657"/>
                  </a:cubicBezTo>
                  <a:cubicBezTo>
                    <a:pt x="1300" y="630"/>
                    <a:pt x="1501" y="644"/>
                    <a:pt x="1702" y="684"/>
                  </a:cubicBezTo>
                  <a:cubicBezTo>
                    <a:pt x="2426" y="764"/>
                    <a:pt x="3163" y="510"/>
                    <a:pt x="3686" y="1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1706550" y="2579925"/>
              <a:ext cx="70050" cy="52625"/>
            </a:xfrm>
            <a:custGeom>
              <a:avLst/>
              <a:gdLst/>
              <a:ahLst/>
              <a:cxnLst/>
              <a:rect l="l" t="t" r="r" b="b"/>
              <a:pathLst>
                <a:path w="2802" h="2105" fill="none" extrusionOk="0">
                  <a:moveTo>
                    <a:pt x="0" y="2104"/>
                  </a:moveTo>
                  <a:cubicBezTo>
                    <a:pt x="0" y="1850"/>
                    <a:pt x="670" y="1032"/>
                    <a:pt x="912" y="938"/>
                  </a:cubicBezTo>
                  <a:cubicBezTo>
                    <a:pt x="1166" y="858"/>
                    <a:pt x="1421" y="804"/>
                    <a:pt x="1676" y="764"/>
                  </a:cubicBezTo>
                  <a:cubicBezTo>
                    <a:pt x="2131" y="644"/>
                    <a:pt x="2533" y="376"/>
                    <a:pt x="2801" y="0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1645900" y="2441900"/>
              <a:ext cx="14100" cy="93825"/>
            </a:xfrm>
            <a:custGeom>
              <a:avLst/>
              <a:gdLst/>
              <a:ahLst/>
              <a:cxnLst/>
              <a:rect l="l" t="t" r="r" b="b"/>
              <a:pathLst>
                <a:path w="564" h="3753" fill="none" extrusionOk="0">
                  <a:moveTo>
                    <a:pt x="162" y="3752"/>
                  </a:moveTo>
                  <a:cubicBezTo>
                    <a:pt x="1" y="3297"/>
                    <a:pt x="14" y="2171"/>
                    <a:pt x="215" y="1742"/>
                  </a:cubicBezTo>
                  <a:cubicBezTo>
                    <a:pt x="296" y="1595"/>
                    <a:pt x="363" y="1434"/>
                    <a:pt x="430" y="1273"/>
                  </a:cubicBezTo>
                  <a:cubicBezTo>
                    <a:pt x="564" y="844"/>
                    <a:pt x="363" y="389"/>
                    <a:pt x="162" y="0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1541375" y="2476725"/>
              <a:ext cx="69375" cy="56325"/>
            </a:xfrm>
            <a:custGeom>
              <a:avLst/>
              <a:gdLst/>
              <a:ahLst/>
              <a:cxnLst/>
              <a:rect l="l" t="t" r="r" b="b"/>
              <a:pathLst>
                <a:path w="2775" h="2253" fill="none" extrusionOk="0">
                  <a:moveTo>
                    <a:pt x="2775" y="2252"/>
                  </a:moveTo>
                  <a:cubicBezTo>
                    <a:pt x="2400" y="2105"/>
                    <a:pt x="2064" y="1850"/>
                    <a:pt x="1823" y="1515"/>
                  </a:cubicBezTo>
                  <a:cubicBezTo>
                    <a:pt x="1689" y="1274"/>
                    <a:pt x="1595" y="1006"/>
                    <a:pt x="1435" y="765"/>
                  </a:cubicBezTo>
                  <a:cubicBezTo>
                    <a:pt x="1113" y="282"/>
                    <a:pt x="577" y="1"/>
                    <a:pt x="1" y="14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1494150" y="2543400"/>
              <a:ext cx="102875" cy="31175"/>
            </a:xfrm>
            <a:custGeom>
              <a:avLst/>
              <a:gdLst/>
              <a:ahLst/>
              <a:cxnLst/>
              <a:rect l="l" t="t" r="r" b="b"/>
              <a:pathLst>
                <a:path w="4115" h="1247" fill="none" extrusionOk="0">
                  <a:moveTo>
                    <a:pt x="0" y="41"/>
                  </a:moveTo>
                  <a:cubicBezTo>
                    <a:pt x="282" y="41"/>
                    <a:pt x="550" y="1"/>
                    <a:pt x="844" y="1"/>
                  </a:cubicBezTo>
                  <a:cubicBezTo>
                    <a:pt x="1327" y="14"/>
                    <a:pt x="1796" y="94"/>
                    <a:pt x="2265" y="242"/>
                  </a:cubicBezTo>
                  <a:cubicBezTo>
                    <a:pt x="2533" y="295"/>
                    <a:pt x="2788" y="403"/>
                    <a:pt x="3029" y="550"/>
                  </a:cubicBezTo>
                  <a:cubicBezTo>
                    <a:pt x="3243" y="711"/>
                    <a:pt x="4114" y="979"/>
                    <a:pt x="4074" y="1247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1520275" y="2632525"/>
              <a:ext cx="79750" cy="39225"/>
            </a:xfrm>
            <a:custGeom>
              <a:avLst/>
              <a:gdLst/>
              <a:ahLst/>
              <a:cxnLst/>
              <a:rect l="l" t="t" r="r" b="b"/>
              <a:pathLst>
                <a:path w="3190" h="1569" fill="none" extrusionOk="0">
                  <a:moveTo>
                    <a:pt x="108" y="1568"/>
                  </a:moveTo>
                  <a:lnTo>
                    <a:pt x="0" y="1448"/>
                  </a:lnTo>
                  <a:cubicBezTo>
                    <a:pt x="121" y="965"/>
                    <a:pt x="604" y="670"/>
                    <a:pt x="1099" y="778"/>
                  </a:cubicBezTo>
                  <a:cubicBezTo>
                    <a:pt x="1233" y="818"/>
                    <a:pt x="1367" y="885"/>
                    <a:pt x="1515" y="912"/>
                  </a:cubicBezTo>
                  <a:cubicBezTo>
                    <a:pt x="1957" y="992"/>
                    <a:pt x="2882" y="322"/>
                    <a:pt x="3190" y="0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1550750" y="2752450"/>
              <a:ext cx="72075" cy="38900"/>
            </a:xfrm>
            <a:custGeom>
              <a:avLst/>
              <a:gdLst/>
              <a:ahLst/>
              <a:cxnLst/>
              <a:rect l="l" t="t" r="r" b="b"/>
              <a:pathLst>
                <a:path w="2883" h="1556" fill="none" extrusionOk="0">
                  <a:moveTo>
                    <a:pt x="1" y="1555"/>
                  </a:moveTo>
                  <a:cubicBezTo>
                    <a:pt x="81" y="1113"/>
                    <a:pt x="564" y="872"/>
                    <a:pt x="966" y="1073"/>
                  </a:cubicBezTo>
                  <a:cubicBezTo>
                    <a:pt x="1019" y="1113"/>
                    <a:pt x="1073" y="1140"/>
                    <a:pt x="1140" y="1153"/>
                  </a:cubicBezTo>
                  <a:cubicBezTo>
                    <a:pt x="1207" y="1153"/>
                    <a:pt x="1287" y="1126"/>
                    <a:pt x="1341" y="1086"/>
                  </a:cubicBezTo>
                  <a:cubicBezTo>
                    <a:pt x="1636" y="899"/>
                    <a:pt x="2587" y="188"/>
                    <a:pt x="2882" y="1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1604375" y="2850625"/>
              <a:ext cx="49925" cy="70050"/>
            </a:xfrm>
            <a:custGeom>
              <a:avLst/>
              <a:gdLst/>
              <a:ahLst/>
              <a:cxnLst/>
              <a:rect l="l" t="t" r="r" b="b"/>
              <a:pathLst>
                <a:path w="1997" h="2802" fill="none" extrusionOk="0">
                  <a:moveTo>
                    <a:pt x="228" y="2801"/>
                  </a:moveTo>
                  <a:cubicBezTo>
                    <a:pt x="0" y="2520"/>
                    <a:pt x="14" y="2118"/>
                    <a:pt x="255" y="1836"/>
                  </a:cubicBezTo>
                  <a:cubicBezTo>
                    <a:pt x="469" y="1608"/>
                    <a:pt x="791" y="1541"/>
                    <a:pt x="1072" y="1421"/>
                  </a:cubicBezTo>
                  <a:cubicBezTo>
                    <a:pt x="1354" y="1287"/>
                    <a:pt x="1997" y="309"/>
                    <a:pt x="1930" y="0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1697175" y="2910925"/>
              <a:ext cx="31500" cy="70050"/>
            </a:xfrm>
            <a:custGeom>
              <a:avLst/>
              <a:gdLst/>
              <a:ahLst/>
              <a:cxnLst/>
              <a:rect l="l" t="t" r="r" b="b"/>
              <a:pathLst>
                <a:path w="1260" h="2802" fill="none" extrusionOk="0">
                  <a:moveTo>
                    <a:pt x="241" y="0"/>
                  </a:moveTo>
                  <a:cubicBezTo>
                    <a:pt x="40" y="94"/>
                    <a:pt x="0" y="389"/>
                    <a:pt x="94" y="590"/>
                  </a:cubicBezTo>
                  <a:cubicBezTo>
                    <a:pt x="215" y="778"/>
                    <a:pt x="375" y="939"/>
                    <a:pt x="550" y="1059"/>
                  </a:cubicBezTo>
                  <a:cubicBezTo>
                    <a:pt x="804" y="1274"/>
                    <a:pt x="1005" y="1542"/>
                    <a:pt x="1139" y="1850"/>
                  </a:cubicBezTo>
                  <a:cubicBezTo>
                    <a:pt x="1260" y="2171"/>
                    <a:pt x="1233" y="2520"/>
                    <a:pt x="1045" y="2801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1754125" y="2881775"/>
              <a:ext cx="64000" cy="49600"/>
            </a:xfrm>
            <a:custGeom>
              <a:avLst/>
              <a:gdLst/>
              <a:ahLst/>
              <a:cxnLst/>
              <a:rect l="l" t="t" r="r" b="b"/>
              <a:pathLst>
                <a:path w="2560" h="1984" fill="none" extrusionOk="0">
                  <a:moveTo>
                    <a:pt x="0" y="1"/>
                  </a:moveTo>
                  <a:cubicBezTo>
                    <a:pt x="603" y="255"/>
                    <a:pt x="1260" y="577"/>
                    <a:pt x="1488" y="1193"/>
                  </a:cubicBezTo>
                  <a:cubicBezTo>
                    <a:pt x="1515" y="1287"/>
                    <a:pt x="1555" y="1367"/>
                    <a:pt x="1595" y="1448"/>
                  </a:cubicBezTo>
                  <a:cubicBezTo>
                    <a:pt x="1823" y="1769"/>
                    <a:pt x="2412" y="1635"/>
                    <a:pt x="2560" y="1984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1756125" y="2812425"/>
              <a:ext cx="86475" cy="28500"/>
            </a:xfrm>
            <a:custGeom>
              <a:avLst/>
              <a:gdLst/>
              <a:ahLst/>
              <a:cxnLst/>
              <a:rect l="l" t="t" r="r" b="b"/>
              <a:pathLst>
                <a:path w="3459" h="1140" fill="none" extrusionOk="0">
                  <a:moveTo>
                    <a:pt x="1" y="563"/>
                  </a:moveTo>
                  <a:cubicBezTo>
                    <a:pt x="1" y="496"/>
                    <a:pt x="416" y="282"/>
                    <a:pt x="456" y="228"/>
                  </a:cubicBezTo>
                  <a:cubicBezTo>
                    <a:pt x="617" y="1"/>
                    <a:pt x="966" y="27"/>
                    <a:pt x="1193" y="188"/>
                  </a:cubicBezTo>
                  <a:cubicBezTo>
                    <a:pt x="1421" y="349"/>
                    <a:pt x="1569" y="590"/>
                    <a:pt x="1783" y="764"/>
                  </a:cubicBezTo>
                  <a:cubicBezTo>
                    <a:pt x="2239" y="1140"/>
                    <a:pt x="2949" y="1126"/>
                    <a:pt x="3458" y="831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1515575" y="2695850"/>
              <a:ext cx="95175" cy="31500"/>
            </a:xfrm>
            <a:custGeom>
              <a:avLst/>
              <a:gdLst/>
              <a:ahLst/>
              <a:cxnLst/>
              <a:rect l="l" t="t" r="r" b="b"/>
              <a:pathLst>
                <a:path w="3807" h="1260" fill="none" extrusionOk="0">
                  <a:moveTo>
                    <a:pt x="1" y="1260"/>
                  </a:moveTo>
                  <a:cubicBezTo>
                    <a:pt x="215" y="1153"/>
                    <a:pt x="430" y="1032"/>
                    <a:pt x="617" y="885"/>
                  </a:cubicBezTo>
                  <a:cubicBezTo>
                    <a:pt x="885" y="737"/>
                    <a:pt x="1167" y="630"/>
                    <a:pt x="1462" y="563"/>
                  </a:cubicBezTo>
                  <a:cubicBezTo>
                    <a:pt x="1917" y="442"/>
                    <a:pt x="3338" y="134"/>
                    <a:pt x="3807" y="0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1719625" y="2621800"/>
              <a:ext cx="70025" cy="27500"/>
            </a:xfrm>
            <a:custGeom>
              <a:avLst/>
              <a:gdLst/>
              <a:ahLst/>
              <a:cxnLst/>
              <a:rect l="l" t="t" r="r" b="b"/>
              <a:pathLst>
                <a:path w="2801" h="1100" fill="none" extrusionOk="0">
                  <a:moveTo>
                    <a:pt x="255" y="979"/>
                  </a:moveTo>
                  <a:cubicBezTo>
                    <a:pt x="268" y="872"/>
                    <a:pt x="94" y="818"/>
                    <a:pt x="40" y="912"/>
                  </a:cubicBezTo>
                  <a:cubicBezTo>
                    <a:pt x="0" y="1019"/>
                    <a:pt x="174" y="1099"/>
                    <a:pt x="241" y="1019"/>
                  </a:cubicBezTo>
                  <a:cubicBezTo>
                    <a:pt x="415" y="764"/>
                    <a:pt x="724" y="604"/>
                    <a:pt x="1045" y="604"/>
                  </a:cubicBezTo>
                  <a:cubicBezTo>
                    <a:pt x="1233" y="604"/>
                    <a:pt x="1421" y="671"/>
                    <a:pt x="1622" y="697"/>
                  </a:cubicBezTo>
                  <a:cubicBezTo>
                    <a:pt x="2117" y="724"/>
                    <a:pt x="2586" y="443"/>
                    <a:pt x="2801" y="0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1682100" y="2503200"/>
              <a:ext cx="48925" cy="70375"/>
            </a:xfrm>
            <a:custGeom>
              <a:avLst/>
              <a:gdLst/>
              <a:ahLst/>
              <a:cxnLst/>
              <a:rect l="l" t="t" r="r" b="b"/>
              <a:pathLst>
                <a:path w="1957" h="2815" fill="none" extrusionOk="0">
                  <a:moveTo>
                    <a:pt x="0" y="2815"/>
                  </a:moveTo>
                  <a:cubicBezTo>
                    <a:pt x="54" y="2493"/>
                    <a:pt x="442" y="1180"/>
                    <a:pt x="751" y="1073"/>
                  </a:cubicBezTo>
                  <a:cubicBezTo>
                    <a:pt x="871" y="1046"/>
                    <a:pt x="1005" y="1019"/>
                    <a:pt x="1126" y="1019"/>
                  </a:cubicBezTo>
                  <a:cubicBezTo>
                    <a:pt x="1622" y="939"/>
                    <a:pt x="1957" y="496"/>
                    <a:pt x="1903" y="1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1556800" y="2818450"/>
              <a:ext cx="85125" cy="61350"/>
            </a:xfrm>
            <a:custGeom>
              <a:avLst/>
              <a:gdLst/>
              <a:ahLst/>
              <a:cxnLst/>
              <a:rect l="l" t="t" r="r" b="b"/>
              <a:pathLst>
                <a:path w="3405" h="2454" fill="none" extrusionOk="0">
                  <a:moveTo>
                    <a:pt x="3404" y="1"/>
                  </a:moveTo>
                  <a:cubicBezTo>
                    <a:pt x="3015" y="255"/>
                    <a:pt x="1917" y="885"/>
                    <a:pt x="1622" y="1247"/>
                  </a:cubicBezTo>
                  <a:cubicBezTo>
                    <a:pt x="1514" y="1381"/>
                    <a:pt x="1394" y="1488"/>
                    <a:pt x="1260" y="1582"/>
                  </a:cubicBezTo>
                  <a:cubicBezTo>
                    <a:pt x="978" y="1730"/>
                    <a:pt x="590" y="1609"/>
                    <a:pt x="322" y="1783"/>
                  </a:cubicBezTo>
                  <a:cubicBezTo>
                    <a:pt x="94" y="1917"/>
                    <a:pt x="0" y="2199"/>
                    <a:pt x="94" y="2453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1639875" y="2902875"/>
              <a:ext cx="34200" cy="84125"/>
            </a:xfrm>
            <a:custGeom>
              <a:avLst/>
              <a:gdLst/>
              <a:ahLst/>
              <a:cxnLst/>
              <a:rect l="l" t="t" r="r" b="b"/>
              <a:pathLst>
                <a:path w="1368" h="3365" fill="none" extrusionOk="0">
                  <a:moveTo>
                    <a:pt x="1368" y="1"/>
                  </a:moveTo>
                  <a:cubicBezTo>
                    <a:pt x="1032" y="215"/>
                    <a:pt x="858" y="604"/>
                    <a:pt x="697" y="979"/>
                  </a:cubicBezTo>
                  <a:cubicBezTo>
                    <a:pt x="563" y="1274"/>
                    <a:pt x="429" y="1609"/>
                    <a:pt x="510" y="1931"/>
                  </a:cubicBezTo>
                  <a:cubicBezTo>
                    <a:pt x="550" y="2105"/>
                    <a:pt x="644" y="2279"/>
                    <a:pt x="617" y="2467"/>
                  </a:cubicBezTo>
                  <a:cubicBezTo>
                    <a:pt x="563" y="2828"/>
                    <a:pt x="1" y="2989"/>
                    <a:pt x="1" y="3364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1732000" y="2895175"/>
              <a:ext cx="66025" cy="74075"/>
            </a:xfrm>
            <a:custGeom>
              <a:avLst/>
              <a:gdLst/>
              <a:ahLst/>
              <a:cxnLst/>
              <a:rect l="l" t="t" r="r" b="b"/>
              <a:pathLst>
                <a:path w="2641" h="2963" fill="none" extrusionOk="0">
                  <a:moveTo>
                    <a:pt x="1" y="1"/>
                  </a:moveTo>
                  <a:cubicBezTo>
                    <a:pt x="202" y="510"/>
                    <a:pt x="1341" y="1032"/>
                    <a:pt x="1649" y="1475"/>
                  </a:cubicBezTo>
                  <a:cubicBezTo>
                    <a:pt x="1837" y="1729"/>
                    <a:pt x="1837" y="2078"/>
                    <a:pt x="1944" y="2373"/>
                  </a:cubicBezTo>
                  <a:cubicBezTo>
                    <a:pt x="2038" y="2667"/>
                    <a:pt x="2346" y="2962"/>
                    <a:pt x="2641" y="2842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1483425" y="2586950"/>
              <a:ext cx="115275" cy="29525"/>
            </a:xfrm>
            <a:custGeom>
              <a:avLst/>
              <a:gdLst/>
              <a:ahLst/>
              <a:cxnLst/>
              <a:rect l="l" t="t" r="r" b="b"/>
              <a:pathLst>
                <a:path w="4611" h="1181" fill="none" extrusionOk="0">
                  <a:moveTo>
                    <a:pt x="67" y="403"/>
                  </a:moveTo>
                  <a:cubicBezTo>
                    <a:pt x="0" y="550"/>
                    <a:pt x="228" y="657"/>
                    <a:pt x="402" y="617"/>
                  </a:cubicBezTo>
                  <a:cubicBezTo>
                    <a:pt x="684" y="564"/>
                    <a:pt x="925" y="363"/>
                    <a:pt x="1180" y="215"/>
                  </a:cubicBezTo>
                  <a:cubicBezTo>
                    <a:pt x="1448" y="68"/>
                    <a:pt x="1783" y="1"/>
                    <a:pt x="2024" y="188"/>
                  </a:cubicBezTo>
                  <a:cubicBezTo>
                    <a:pt x="2131" y="282"/>
                    <a:pt x="2198" y="416"/>
                    <a:pt x="2305" y="523"/>
                  </a:cubicBezTo>
                  <a:cubicBezTo>
                    <a:pt x="2547" y="724"/>
                    <a:pt x="2895" y="657"/>
                    <a:pt x="3190" y="644"/>
                  </a:cubicBezTo>
                  <a:cubicBezTo>
                    <a:pt x="3498" y="617"/>
                    <a:pt x="4584" y="885"/>
                    <a:pt x="4610" y="1180"/>
                  </a:cubicBezTo>
                </a:path>
              </a:pathLst>
            </a:custGeom>
            <a:noFill/>
            <a:ln w="4350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1581250" y="2518925"/>
              <a:ext cx="186975" cy="399150"/>
            </a:xfrm>
            <a:custGeom>
              <a:avLst/>
              <a:gdLst/>
              <a:ahLst/>
              <a:cxnLst/>
              <a:rect l="l" t="t" r="r" b="b"/>
              <a:pathLst>
                <a:path w="7479" h="15966" extrusionOk="0">
                  <a:moveTo>
                    <a:pt x="2130" y="1"/>
                  </a:moveTo>
                  <a:cubicBezTo>
                    <a:pt x="1289" y="1"/>
                    <a:pt x="526" y="512"/>
                    <a:pt x="349" y="1663"/>
                  </a:cubicBezTo>
                  <a:cubicBezTo>
                    <a:pt x="0" y="4075"/>
                    <a:pt x="483" y="6903"/>
                    <a:pt x="1032" y="9235"/>
                  </a:cubicBezTo>
                  <a:cubicBezTo>
                    <a:pt x="1408" y="10776"/>
                    <a:pt x="1903" y="12277"/>
                    <a:pt x="2547" y="13724"/>
                  </a:cubicBezTo>
                  <a:cubicBezTo>
                    <a:pt x="2962" y="14675"/>
                    <a:pt x="3579" y="15707"/>
                    <a:pt x="4584" y="15922"/>
                  </a:cubicBezTo>
                  <a:cubicBezTo>
                    <a:pt x="4713" y="15951"/>
                    <a:pt x="4843" y="15965"/>
                    <a:pt x="4972" y="15965"/>
                  </a:cubicBezTo>
                  <a:cubicBezTo>
                    <a:pt x="5779" y="15965"/>
                    <a:pt x="6551" y="15418"/>
                    <a:pt x="6956" y="14702"/>
                  </a:cubicBezTo>
                  <a:cubicBezTo>
                    <a:pt x="7425" y="13871"/>
                    <a:pt x="7478" y="12866"/>
                    <a:pt x="7384" y="11915"/>
                  </a:cubicBezTo>
                  <a:cubicBezTo>
                    <a:pt x="7277" y="10776"/>
                    <a:pt x="6969" y="9650"/>
                    <a:pt x="6661" y="8538"/>
                  </a:cubicBezTo>
                  <a:lnTo>
                    <a:pt x="5602" y="4692"/>
                  </a:lnTo>
                  <a:cubicBezTo>
                    <a:pt x="5280" y="3526"/>
                    <a:pt x="4959" y="2347"/>
                    <a:pt x="4329" y="1315"/>
                  </a:cubicBezTo>
                  <a:cubicBezTo>
                    <a:pt x="3828" y="478"/>
                    <a:pt x="2942" y="1"/>
                    <a:pt x="2130" y="1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1645900" y="2772500"/>
              <a:ext cx="57650" cy="93325"/>
            </a:xfrm>
            <a:custGeom>
              <a:avLst/>
              <a:gdLst/>
              <a:ahLst/>
              <a:cxnLst/>
              <a:rect l="l" t="t" r="r" b="b"/>
              <a:pathLst>
                <a:path w="2306" h="3733" extrusionOk="0">
                  <a:moveTo>
                    <a:pt x="963" y="1"/>
                  </a:moveTo>
                  <a:cubicBezTo>
                    <a:pt x="951" y="1"/>
                    <a:pt x="938" y="1"/>
                    <a:pt x="926" y="3"/>
                  </a:cubicBezTo>
                  <a:cubicBezTo>
                    <a:pt x="1" y="123"/>
                    <a:pt x="1234" y="2737"/>
                    <a:pt x="1421" y="3192"/>
                  </a:cubicBezTo>
                  <a:cubicBezTo>
                    <a:pt x="1488" y="3380"/>
                    <a:pt x="1596" y="3541"/>
                    <a:pt x="1743" y="3661"/>
                  </a:cubicBezTo>
                  <a:cubicBezTo>
                    <a:pt x="1808" y="3710"/>
                    <a:pt x="1883" y="3732"/>
                    <a:pt x="1958" y="3732"/>
                  </a:cubicBezTo>
                  <a:cubicBezTo>
                    <a:pt x="2070" y="3732"/>
                    <a:pt x="2180" y="3682"/>
                    <a:pt x="2252" y="3594"/>
                  </a:cubicBezTo>
                  <a:cubicBezTo>
                    <a:pt x="2292" y="3501"/>
                    <a:pt x="2306" y="3393"/>
                    <a:pt x="2279" y="3286"/>
                  </a:cubicBezTo>
                  <a:cubicBezTo>
                    <a:pt x="2226" y="2746"/>
                    <a:pt x="1720" y="1"/>
                    <a:pt x="96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2018800" y="2789100"/>
              <a:ext cx="160900" cy="111875"/>
            </a:xfrm>
            <a:custGeom>
              <a:avLst/>
              <a:gdLst/>
              <a:ahLst/>
              <a:cxnLst/>
              <a:rect l="l" t="t" r="r" b="b"/>
              <a:pathLst>
                <a:path w="6436" h="4475" extrusionOk="0">
                  <a:moveTo>
                    <a:pt x="3107" y="1"/>
                  </a:moveTo>
                  <a:cubicBezTo>
                    <a:pt x="2961" y="1"/>
                    <a:pt x="2818" y="12"/>
                    <a:pt x="2680" y="36"/>
                  </a:cubicBezTo>
                  <a:cubicBezTo>
                    <a:pt x="1086" y="317"/>
                    <a:pt x="0" y="2475"/>
                    <a:pt x="268" y="3949"/>
                  </a:cubicBezTo>
                  <a:cubicBezTo>
                    <a:pt x="318" y="4188"/>
                    <a:pt x="464" y="4475"/>
                    <a:pt x="692" y="4475"/>
                  </a:cubicBezTo>
                  <a:cubicBezTo>
                    <a:pt x="707" y="4475"/>
                    <a:pt x="722" y="4474"/>
                    <a:pt x="737" y="4471"/>
                  </a:cubicBezTo>
                  <a:cubicBezTo>
                    <a:pt x="818" y="4445"/>
                    <a:pt x="871" y="4418"/>
                    <a:pt x="938" y="4364"/>
                  </a:cubicBezTo>
                  <a:cubicBezTo>
                    <a:pt x="1193" y="4163"/>
                    <a:pt x="1367" y="3868"/>
                    <a:pt x="1595" y="3614"/>
                  </a:cubicBezTo>
                  <a:cubicBezTo>
                    <a:pt x="1809" y="3359"/>
                    <a:pt x="2091" y="3131"/>
                    <a:pt x="2426" y="3118"/>
                  </a:cubicBezTo>
                  <a:cubicBezTo>
                    <a:pt x="2908" y="3118"/>
                    <a:pt x="3256" y="3560"/>
                    <a:pt x="3685" y="3761"/>
                  </a:cubicBezTo>
                  <a:cubicBezTo>
                    <a:pt x="3868" y="3853"/>
                    <a:pt x="4068" y="3895"/>
                    <a:pt x="4268" y="3895"/>
                  </a:cubicBezTo>
                  <a:cubicBezTo>
                    <a:pt x="4891" y="3895"/>
                    <a:pt x="5529" y="3491"/>
                    <a:pt x="5762" y="2904"/>
                  </a:cubicBezTo>
                  <a:cubicBezTo>
                    <a:pt x="6435" y="1240"/>
                    <a:pt x="4630" y="1"/>
                    <a:pt x="3107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54"/>
          <p:cNvGrpSpPr/>
          <p:nvPr/>
        </p:nvGrpSpPr>
        <p:grpSpPr>
          <a:xfrm>
            <a:off x="2368888" y="3310221"/>
            <a:ext cx="773570" cy="1208081"/>
            <a:chOff x="2250625" y="841288"/>
            <a:chExt cx="338750" cy="529025"/>
          </a:xfrm>
        </p:grpSpPr>
        <p:sp>
          <p:nvSpPr>
            <p:cNvPr id="1198" name="Google Shape;1198;p54"/>
            <p:cNvSpPr/>
            <p:nvPr/>
          </p:nvSpPr>
          <p:spPr>
            <a:xfrm>
              <a:off x="2275425" y="853013"/>
              <a:ext cx="289150" cy="503225"/>
            </a:xfrm>
            <a:custGeom>
              <a:avLst/>
              <a:gdLst/>
              <a:ahLst/>
              <a:cxnLst/>
              <a:rect l="l" t="t" r="r" b="b"/>
              <a:pathLst>
                <a:path w="11566" h="20129" extrusionOk="0">
                  <a:moveTo>
                    <a:pt x="0" y="0"/>
                  </a:moveTo>
                  <a:lnTo>
                    <a:pt x="0" y="20128"/>
                  </a:lnTo>
                  <a:lnTo>
                    <a:pt x="11565" y="20128"/>
                  </a:lnTo>
                  <a:lnTo>
                    <a:pt x="115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2262025" y="853013"/>
              <a:ext cx="315950" cy="517300"/>
            </a:xfrm>
            <a:custGeom>
              <a:avLst/>
              <a:gdLst/>
              <a:ahLst/>
              <a:cxnLst/>
              <a:rect l="l" t="t" r="r" b="b"/>
              <a:pathLst>
                <a:path w="12638" h="20692" extrusionOk="0">
                  <a:moveTo>
                    <a:pt x="0" y="0"/>
                  </a:moveTo>
                  <a:lnTo>
                    <a:pt x="0" y="19646"/>
                  </a:lnTo>
                  <a:cubicBezTo>
                    <a:pt x="0" y="20222"/>
                    <a:pt x="469" y="20691"/>
                    <a:pt x="1032" y="20691"/>
                  </a:cubicBezTo>
                  <a:lnTo>
                    <a:pt x="11592" y="20691"/>
                  </a:lnTo>
                  <a:cubicBezTo>
                    <a:pt x="12168" y="20691"/>
                    <a:pt x="12637" y="20222"/>
                    <a:pt x="12637" y="19646"/>
                  </a:cubicBezTo>
                  <a:lnTo>
                    <a:pt x="12637" y="0"/>
                  </a:lnTo>
                  <a:lnTo>
                    <a:pt x="12115" y="0"/>
                  </a:lnTo>
                  <a:lnTo>
                    <a:pt x="12115" y="19097"/>
                  </a:lnTo>
                  <a:cubicBezTo>
                    <a:pt x="12101" y="19673"/>
                    <a:pt x="11646" y="20142"/>
                    <a:pt x="11070" y="20142"/>
                  </a:cubicBezTo>
                  <a:lnTo>
                    <a:pt x="1568" y="20142"/>
                  </a:lnTo>
                  <a:cubicBezTo>
                    <a:pt x="992" y="20142"/>
                    <a:pt x="536" y="19673"/>
                    <a:pt x="536" y="19097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2275425" y="1055363"/>
              <a:ext cx="289475" cy="300875"/>
            </a:xfrm>
            <a:custGeom>
              <a:avLst/>
              <a:gdLst/>
              <a:ahLst/>
              <a:cxnLst/>
              <a:rect l="l" t="t" r="r" b="b"/>
              <a:pathLst>
                <a:path w="11579" h="12035" extrusionOk="0">
                  <a:moveTo>
                    <a:pt x="0" y="0"/>
                  </a:moveTo>
                  <a:lnTo>
                    <a:pt x="0" y="11029"/>
                  </a:lnTo>
                  <a:cubicBezTo>
                    <a:pt x="0" y="11579"/>
                    <a:pt x="456" y="12034"/>
                    <a:pt x="1019" y="12034"/>
                  </a:cubicBezTo>
                  <a:lnTo>
                    <a:pt x="10560" y="12034"/>
                  </a:lnTo>
                  <a:cubicBezTo>
                    <a:pt x="11123" y="12034"/>
                    <a:pt x="11579" y="11579"/>
                    <a:pt x="11579" y="11029"/>
                  </a:cubicBezTo>
                  <a:lnTo>
                    <a:pt x="11579" y="0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2250625" y="841288"/>
              <a:ext cx="338750" cy="21800"/>
            </a:xfrm>
            <a:custGeom>
              <a:avLst/>
              <a:gdLst/>
              <a:ahLst/>
              <a:cxnLst/>
              <a:rect l="l" t="t" r="r" b="b"/>
              <a:pathLst>
                <a:path w="13550" h="872" extrusionOk="0">
                  <a:moveTo>
                    <a:pt x="443" y="0"/>
                  </a:moveTo>
                  <a:cubicBezTo>
                    <a:pt x="202" y="0"/>
                    <a:pt x="1" y="188"/>
                    <a:pt x="1" y="443"/>
                  </a:cubicBezTo>
                  <a:cubicBezTo>
                    <a:pt x="1" y="670"/>
                    <a:pt x="202" y="871"/>
                    <a:pt x="443" y="871"/>
                  </a:cubicBezTo>
                  <a:lnTo>
                    <a:pt x="13107" y="871"/>
                  </a:lnTo>
                  <a:cubicBezTo>
                    <a:pt x="13348" y="871"/>
                    <a:pt x="13549" y="684"/>
                    <a:pt x="13549" y="443"/>
                  </a:cubicBezTo>
                  <a:cubicBezTo>
                    <a:pt x="13549" y="188"/>
                    <a:pt x="13361" y="0"/>
                    <a:pt x="1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2302225" y="877788"/>
              <a:ext cx="21125" cy="465050"/>
            </a:xfrm>
            <a:custGeom>
              <a:avLst/>
              <a:gdLst/>
              <a:ahLst/>
              <a:cxnLst/>
              <a:rect l="l" t="t" r="r" b="b"/>
              <a:pathLst>
                <a:path w="845" h="18602" extrusionOk="0">
                  <a:moveTo>
                    <a:pt x="1" y="1"/>
                  </a:moveTo>
                  <a:lnTo>
                    <a:pt x="1" y="18601"/>
                  </a:lnTo>
                  <a:lnTo>
                    <a:pt x="845" y="18601"/>
                  </a:lnTo>
                  <a:lnTo>
                    <a:pt x="8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" name="Google Shape;1203;p54"/>
          <p:cNvGrpSpPr/>
          <p:nvPr/>
        </p:nvGrpSpPr>
        <p:grpSpPr>
          <a:xfrm>
            <a:off x="1221561" y="2373633"/>
            <a:ext cx="616801" cy="2186449"/>
            <a:chOff x="3986050" y="808650"/>
            <a:chExt cx="294500" cy="1043950"/>
          </a:xfrm>
        </p:grpSpPr>
        <p:sp>
          <p:nvSpPr>
            <p:cNvPr id="1204" name="Google Shape;1204;p54"/>
            <p:cNvSpPr/>
            <p:nvPr/>
          </p:nvSpPr>
          <p:spPr>
            <a:xfrm>
              <a:off x="3986700" y="808650"/>
              <a:ext cx="262025" cy="429200"/>
            </a:xfrm>
            <a:custGeom>
              <a:avLst/>
              <a:gdLst/>
              <a:ahLst/>
              <a:cxnLst/>
              <a:rect l="l" t="t" r="r" b="b"/>
              <a:pathLst>
                <a:path w="10481" h="17168" extrusionOk="0">
                  <a:moveTo>
                    <a:pt x="4946" y="1"/>
                  </a:moveTo>
                  <a:lnTo>
                    <a:pt x="4946" y="1"/>
                  </a:lnTo>
                  <a:cubicBezTo>
                    <a:pt x="4772" y="1126"/>
                    <a:pt x="3177" y="1435"/>
                    <a:pt x="2681" y="2467"/>
                  </a:cubicBezTo>
                  <a:cubicBezTo>
                    <a:pt x="2319" y="3230"/>
                    <a:pt x="2668" y="4155"/>
                    <a:pt x="3190" y="4812"/>
                  </a:cubicBezTo>
                  <a:cubicBezTo>
                    <a:pt x="3713" y="5482"/>
                    <a:pt x="4396" y="6018"/>
                    <a:pt x="4825" y="6741"/>
                  </a:cubicBezTo>
                  <a:cubicBezTo>
                    <a:pt x="5201" y="7358"/>
                    <a:pt x="5241" y="8095"/>
                    <a:pt x="4678" y="8604"/>
                  </a:cubicBezTo>
                  <a:cubicBezTo>
                    <a:pt x="4329" y="8872"/>
                    <a:pt x="3954" y="9073"/>
                    <a:pt x="3539" y="9221"/>
                  </a:cubicBezTo>
                  <a:cubicBezTo>
                    <a:pt x="2976" y="9435"/>
                    <a:pt x="2440" y="9716"/>
                    <a:pt x="1944" y="10078"/>
                  </a:cubicBezTo>
                  <a:cubicBezTo>
                    <a:pt x="885" y="10869"/>
                    <a:pt x="1" y="12598"/>
                    <a:pt x="1381" y="13562"/>
                  </a:cubicBezTo>
                  <a:cubicBezTo>
                    <a:pt x="2453" y="14313"/>
                    <a:pt x="4490" y="14460"/>
                    <a:pt x="4758" y="16042"/>
                  </a:cubicBezTo>
                  <a:cubicBezTo>
                    <a:pt x="4785" y="16176"/>
                    <a:pt x="4758" y="17167"/>
                    <a:pt x="4584" y="17167"/>
                  </a:cubicBezTo>
                  <a:lnTo>
                    <a:pt x="6621" y="17167"/>
                  </a:lnTo>
                  <a:cubicBezTo>
                    <a:pt x="6889" y="17167"/>
                    <a:pt x="7707" y="16149"/>
                    <a:pt x="7894" y="15948"/>
                  </a:cubicBezTo>
                  <a:cubicBezTo>
                    <a:pt x="8363" y="15452"/>
                    <a:pt x="8872" y="14903"/>
                    <a:pt x="9154" y="14273"/>
                  </a:cubicBezTo>
                  <a:cubicBezTo>
                    <a:pt x="9489" y="13536"/>
                    <a:pt x="9194" y="12678"/>
                    <a:pt x="8484" y="12303"/>
                  </a:cubicBezTo>
                  <a:cubicBezTo>
                    <a:pt x="7988" y="12035"/>
                    <a:pt x="7385" y="12035"/>
                    <a:pt x="6835" y="11874"/>
                  </a:cubicBezTo>
                  <a:cubicBezTo>
                    <a:pt x="6701" y="11834"/>
                    <a:pt x="6567" y="11780"/>
                    <a:pt x="6433" y="11713"/>
                  </a:cubicBezTo>
                  <a:cubicBezTo>
                    <a:pt x="6286" y="11646"/>
                    <a:pt x="6165" y="11526"/>
                    <a:pt x="6098" y="11378"/>
                  </a:cubicBezTo>
                  <a:cubicBezTo>
                    <a:pt x="5978" y="11043"/>
                    <a:pt x="6286" y="10708"/>
                    <a:pt x="6581" y="10480"/>
                  </a:cubicBezTo>
                  <a:cubicBezTo>
                    <a:pt x="7653" y="9623"/>
                    <a:pt x="10480" y="8041"/>
                    <a:pt x="9234" y="6313"/>
                  </a:cubicBezTo>
                  <a:cubicBezTo>
                    <a:pt x="8819" y="5736"/>
                    <a:pt x="8095" y="5509"/>
                    <a:pt x="7398" y="5401"/>
                  </a:cubicBezTo>
                  <a:cubicBezTo>
                    <a:pt x="6715" y="5308"/>
                    <a:pt x="6005" y="5321"/>
                    <a:pt x="5335" y="5093"/>
                  </a:cubicBezTo>
                  <a:cubicBezTo>
                    <a:pt x="4705" y="4905"/>
                    <a:pt x="4182" y="4477"/>
                    <a:pt x="3847" y="3914"/>
                  </a:cubicBezTo>
                  <a:cubicBezTo>
                    <a:pt x="3525" y="3338"/>
                    <a:pt x="3539" y="2627"/>
                    <a:pt x="3874" y="2064"/>
                  </a:cubicBezTo>
                  <a:cubicBezTo>
                    <a:pt x="4088" y="1716"/>
                    <a:pt x="4423" y="1461"/>
                    <a:pt x="4691" y="1140"/>
                  </a:cubicBezTo>
                  <a:cubicBezTo>
                    <a:pt x="4959" y="818"/>
                    <a:pt x="5134" y="363"/>
                    <a:pt x="49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3986050" y="1237800"/>
              <a:ext cx="294500" cy="614800"/>
            </a:xfrm>
            <a:custGeom>
              <a:avLst/>
              <a:gdLst/>
              <a:ahLst/>
              <a:cxnLst/>
              <a:rect l="l" t="t" r="r" b="b"/>
              <a:pathLst>
                <a:path w="11780" h="24592" extrusionOk="0">
                  <a:moveTo>
                    <a:pt x="8255" y="283"/>
                  </a:moveTo>
                  <a:cubicBezTo>
                    <a:pt x="8510" y="283"/>
                    <a:pt x="8724" y="470"/>
                    <a:pt x="8738" y="725"/>
                  </a:cubicBezTo>
                  <a:cubicBezTo>
                    <a:pt x="8764" y="993"/>
                    <a:pt x="8376" y="1207"/>
                    <a:pt x="8376" y="1207"/>
                  </a:cubicBezTo>
                  <a:lnTo>
                    <a:pt x="8376" y="5777"/>
                  </a:lnTo>
                  <a:cubicBezTo>
                    <a:pt x="8563" y="5871"/>
                    <a:pt x="8671" y="6072"/>
                    <a:pt x="8671" y="6273"/>
                  </a:cubicBezTo>
                  <a:lnTo>
                    <a:pt x="8456" y="12478"/>
                  </a:lnTo>
                  <a:cubicBezTo>
                    <a:pt x="8443" y="13188"/>
                    <a:pt x="8764" y="13871"/>
                    <a:pt x="9327" y="14300"/>
                  </a:cubicBezTo>
                  <a:cubicBezTo>
                    <a:pt x="10694" y="15359"/>
                    <a:pt x="11485" y="16994"/>
                    <a:pt x="11485" y="18709"/>
                  </a:cubicBezTo>
                  <a:cubicBezTo>
                    <a:pt x="11485" y="21805"/>
                    <a:pt x="10265" y="24324"/>
                    <a:pt x="5883" y="24324"/>
                  </a:cubicBezTo>
                  <a:cubicBezTo>
                    <a:pt x="1501" y="24324"/>
                    <a:pt x="282" y="21805"/>
                    <a:pt x="282" y="18709"/>
                  </a:cubicBezTo>
                  <a:cubicBezTo>
                    <a:pt x="282" y="16994"/>
                    <a:pt x="1072" y="15359"/>
                    <a:pt x="2439" y="14300"/>
                  </a:cubicBezTo>
                  <a:cubicBezTo>
                    <a:pt x="3002" y="13871"/>
                    <a:pt x="3324" y="13188"/>
                    <a:pt x="3310" y="12478"/>
                  </a:cubicBezTo>
                  <a:lnTo>
                    <a:pt x="3096" y="6233"/>
                  </a:lnTo>
                  <a:cubicBezTo>
                    <a:pt x="3096" y="6018"/>
                    <a:pt x="3203" y="5831"/>
                    <a:pt x="3377" y="5737"/>
                  </a:cubicBezTo>
                  <a:lnTo>
                    <a:pt x="3391" y="5737"/>
                  </a:lnTo>
                  <a:lnTo>
                    <a:pt x="3391" y="1207"/>
                  </a:lnTo>
                  <a:cubicBezTo>
                    <a:pt x="3391" y="1207"/>
                    <a:pt x="3002" y="993"/>
                    <a:pt x="3015" y="725"/>
                  </a:cubicBezTo>
                  <a:cubicBezTo>
                    <a:pt x="3042" y="470"/>
                    <a:pt x="3257" y="283"/>
                    <a:pt x="3511" y="283"/>
                  </a:cubicBezTo>
                  <a:close/>
                  <a:moveTo>
                    <a:pt x="3487" y="1"/>
                  </a:moveTo>
                  <a:cubicBezTo>
                    <a:pt x="3096" y="1"/>
                    <a:pt x="2774" y="318"/>
                    <a:pt x="2747" y="712"/>
                  </a:cubicBezTo>
                  <a:cubicBezTo>
                    <a:pt x="2734" y="980"/>
                    <a:pt x="2868" y="1248"/>
                    <a:pt x="3109" y="1395"/>
                  </a:cubicBezTo>
                  <a:lnTo>
                    <a:pt x="3109" y="5576"/>
                  </a:lnTo>
                  <a:cubicBezTo>
                    <a:pt x="2922" y="5737"/>
                    <a:pt x="2814" y="5978"/>
                    <a:pt x="2814" y="6233"/>
                  </a:cubicBezTo>
                  <a:lnTo>
                    <a:pt x="3029" y="12478"/>
                  </a:lnTo>
                  <a:cubicBezTo>
                    <a:pt x="3042" y="13094"/>
                    <a:pt x="2761" y="13697"/>
                    <a:pt x="2265" y="14072"/>
                  </a:cubicBezTo>
                  <a:cubicBezTo>
                    <a:pt x="831" y="15185"/>
                    <a:pt x="0" y="16900"/>
                    <a:pt x="0" y="18709"/>
                  </a:cubicBezTo>
                  <a:cubicBezTo>
                    <a:pt x="0" y="22609"/>
                    <a:pt x="1984" y="24592"/>
                    <a:pt x="5883" y="24592"/>
                  </a:cubicBezTo>
                  <a:cubicBezTo>
                    <a:pt x="9783" y="24592"/>
                    <a:pt x="11766" y="22609"/>
                    <a:pt x="11766" y="18709"/>
                  </a:cubicBezTo>
                  <a:cubicBezTo>
                    <a:pt x="11780" y="16900"/>
                    <a:pt x="10935" y="15185"/>
                    <a:pt x="9515" y="14072"/>
                  </a:cubicBezTo>
                  <a:cubicBezTo>
                    <a:pt x="9019" y="13697"/>
                    <a:pt x="8738" y="13107"/>
                    <a:pt x="8738" y="12478"/>
                  </a:cubicBezTo>
                  <a:lnTo>
                    <a:pt x="8965" y="6273"/>
                  </a:lnTo>
                  <a:cubicBezTo>
                    <a:pt x="8965" y="6018"/>
                    <a:pt x="8858" y="5777"/>
                    <a:pt x="8671" y="5616"/>
                  </a:cubicBezTo>
                  <a:lnTo>
                    <a:pt x="8671" y="1395"/>
                  </a:lnTo>
                  <a:cubicBezTo>
                    <a:pt x="8912" y="1248"/>
                    <a:pt x="9046" y="980"/>
                    <a:pt x="9032" y="712"/>
                  </a:cubicBezTo>
                  <a:cubicBezTo>
                    <a:pt x="9006" y="318"/>
                    <a:pt x="8684" y="1"/>
                    <a:pt x="8293" y="1"/>
                  </a:cubicBezTo>
                  <a:cubicBezTo>
                    <a:pt x="8285" y="1"/>
                    <a:pt x="8277" y="1"/>
                    <a:pt x="8269" y="1"/>
                  </a:cubicBezTo>
                  <a:lnTo>
                    <a:pt x="3511" y="1"/>
                  </a:lnTo>
                  <a:cubicBezTo>
                    <a:pt x="3503" y="1"/>
                    <a:pt x="3495" y="1"/>
                    <a:pt x="34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3993075" y="1244525"/>
              <a:ext cx="280100" cy="601050"/>
            </a:xfrm>
            <a:custGeom>
              <a:avLst/>
              <a:gdLst/>
              <a:ahLst/>
              <a:cxnLst/>
              <a:rect l="l" t="t" r="r" b="b"/>
              <a:pathLst>
                <a:path w="11204" h="24042" extrusionOk="0">
                  <a:moveTo>
                    <a:pt x="3230" y="0"/>
                  </a:moveTo>
                  <a:cubicBezTo>
                    <a:pt x="2976" y="0"/>
                    <a:pt x="2761" y="188"/>
                    <a:pt x="2748" y="443"/>
                  </a:cubicBezTo>
                  <a:cubicBezTo>
                    <a:pt x="2734" y="711"/>
                    <a:pt x="3110" y="938"/>
                    <a:pt x="3110" y="938"/>
                  </a:cubicBezTo>
                  <a:lnTo>
                    <a:pt x="3110" y="5454"/>
                  </a:lnTo>
                  <a:lnTo>
                    <a:pt x="3096" y="5454"/>
                  </a:lnTo>
                  <a:cubicBezTo>
                    <a:pt x="2922" y="5548"/>
                    <a:pt x="2815" y="5749"/>
                    <a:pt x="2815" y="5950"/>
                  </a:cubicBezTo>
                  <a:lnTo>
                    <a:pt x="3029" y="12195"/>
                  </a:lnTo>
                  <a:cubicBezTo>
                    <a:pt x="3043" y="12905"/>
                    <a:pt x="2721" y="13589"/>
                    <a:pt x="2158" y="14018"/>
                  </a:cubicBezTo>
                  <a:cubicBezTo>
                    <a:pt x="791" y="15076"/>
                    <a:pt x="1" y="16711"/>
                    <a:pt x="1" y="18440"/>
                  </a:cubicBezTo>
                  <a:cubicBezTo>
                    <a:pt x="1" y="21522"/>
                    <a:pt x="1220" y="24042"/>
                    <a:pt x="5602" y="24042"/>
                  </a:cubicBezTo>
                  <a:cubicBezTo>
                    <a:pt x="9984" y="24042"/>
                    <a:pt x="11204" y="21522"/>
                    <a:pt x="11204" y="18440"/>
                  </a:cubicBezTo>
                  <a:cubicBezTo>
                    <a:pt x="11204" y="16711"/>
                    <a:pt x="10413" y="15090"/>
                    <a:pt x="9060" y="14031"/>
                  </a:cubicBezTo>
                  <a:cubicBezTo>
                    <a:pt x="8483" y="13602"/>
                    <a:pt x="8162" y="12919"/>
                    <a:pt x="8175" y="12209"/>
                  </a:cubicBezTo>
                  <a:lnTo>
                    <a:pt x="8390" y="5991"/>
                  </a:lnTo>
                  <a:cubicBezTo>
                    <a:pt x="8390" y="5790"/>
                    <a:pt x="8282" y="5589"/>
                    <a:pt x="8095" y="5495"/>
                  </a:cubicBezTo>
                  <a:lnTo>
                    <a:pt x="8095" y="938"/>
                  </a:lnTo>
                  <a:cubicBezTo>
                    <a:pt x="8095" y="938"/>
                    <a:pt x="8470" y="711"/>
                    <a:pt x="8457" y="443"/>
                  </a:cubicBezTo>
                  <a:cubicBezTo>
                    <a:pt x="8443" y="188"/>
                    <a:pt x="8229" y="0"/>
                    <a:pt x="7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4063775" y="1381200"/>
              <a:ext cx="139050" cy="25"/>
            </a:xfrm>
            <a:custGeom>
              <a:avLst/>
              <a:gdLst/>
              <a:ahLst/>
              <a:cxnLst/>
              <a:rect l="l" t="t" r="r" b="b"/>
              <a:pathLst>
                <a:path w="5562" h="1" fill="none" extrusionOk="0">
                  <a:moveTo>
                    <a:pt x="0" y="1"/>
                  </a:moveTo>
                  <a:lnTo>
                    <a:pt x="5562" y="1"/>
                  </a:lnTo>
                </a:path>
              </a:pathLst>
            </a:custGeom>
            <a:solidFill>
              <a:srgbClr val="E1E7EC"/>
            </a:solidFill>
            <a:ln w="5025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4063775" y="1266625"/>
              <a:ext cx="139050" cy="25"/>
            </a:xfrm>
            <a:custGeom>
              <a:avLst/>
              <a:gdLst/>
              <a:ahLst/>
              <a:cxnLst/>
              <a:rect l="l" t="t" r="r" b="b"/>
              <a:pathLst>
                <a:path w="5562" h="1" fill="none" extrusionOk="0">
                  <a:moveTo>
                    <a:pt x="0" y="1"/>
                  </a:moveTo>
                  <a:lnTo>
                    <a:pt x="5562" y="1"/>
                  </a:lnTo>
                </a:path>
              </a:pathLst>
            </a:custGeom>
            <a:noFill/>
            <a:ln w="5025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3999100" y="1672675"/>
              <a:ext cx="268375" cy="169550"/>
            </a:xfrm>
            <a:custGeom>
              <a:avLst/>
              <a:gdLst/>
              <a:ahLst/>
              <a:cxnLst/>
              <a:rect l="l" t="t" r="r" b="b"/>
              <a:pathLst>
                <a:path w="10735" h="6782" extrusionOk="0">
                  <a:moveTo>
                    <a:pt x="202" y="1"/>
                  </a:moveTo>
                  <a:cubicBezTo>
                    <a:pt x="68" y="456"/>
                    <a:pt x="1" y="939"/>
                    <a:pt x="1" y="1421"/>
                  </a:cubicBezTo>
                  <a:cubicBezTo>
                    <a:pt x="1" y="4369"/>
                    <a:pt x="1180" y="6782"/>
                    <a:pt x="5361" y="6782"/>
                  </a:cubicBezTo>
                  <a:cubicBezTo>
                    <a:pt x="9556" y="6782"/>
                    <a:pt x="10722" y="4383"/>
                    <a:pt x="10722" y="1421"/>
                  </a:cubicBezTo>
                  <a:cubicBezTo>
                    <a:pt x="10735" y="939"/>
                    <a:pt x="10668" y="456"/>
                    <a:pt x="10547" y="1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4071150" y="1248200"/>
              <a:ext cx="13750" cy="11425"/>
            </a:xfrm>
            <a:custGeom>
              <a:avLst/>
              <a:gdLst/>
              <a:ahLst/>
              <a:cxnLst/>
              <a:rect l="l" t="t" r="r" b="b"/>
              <a:pathLst>
                <a:path w="550" h="457" extrusionOk="0">
                  <a:moveTo>
                    <a:pt x="228" y="1"/>
                  </a:moveTo>
                  <a:cubicBezTo>
                    <a:pt x="107" y="1"/>
                    <a:pt x="0" y="108"/>
                    <a:pt x="0" y="229"/>
                  </a:cubicBezTo>
                  <a:cubicBezTo>
                    <a:pt x="0" y="363"/>
                    <a:pt x="107" y="456"/>
                    <a:pt x="228" y="456"/>
                  </a:cubicBezTo>
                  <a:lnTo>
                    <a:pt x="322" y="456"/>
                  </a:lnTo>
                  <a:cubicBezTo>
                    <a:pt x="456" y="456"/>
                    <a:pt x="549" y="363"/>
                    <a:pt x="549" y="229"/>
                  </a:cubicBezTo>
                  <a:cubicBezTo>
                    <a:pt x="549" y="108"/>
                    <a:pt x="456" y="1"/>
                    <a:pt x="322" y="1"/>
                  </a:cubicBezTo>
                  <a:close/>
                </a:path>
              </a:pathLst>
            </a:custGeom>
            <a:solidFill>
              <a:srgbClr val="D6D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4079175" y="1276025"/>
              <a:ext cx="13775" cy="97175"/>
            </a:xfrm>
            <a:custGeom>
              <a:avLst/>
              <a:gdLst/>
              <a:ahLst/>
              <a:cxnLst/>
              <a:rect l="l" t="t" r="r" b="b"/>
              <a:pathLst>
                <a:path w="551" h="3887" extrusionOk="0">
                  <a:moveTo>
                    <a:pt x="269" y="0"/>
                  </a:moveTo>
                  <a:cubicBezTo>
                    <a:pt x="121" y="0"/>
                    <a:pt x="1" y="121"/>
                    <a:pt x="1" y="281"/>
                  </a:cubicBezTo>
                  <a:lnTo>
                    <a:pt x="1" y="3605"/>
                  </a:lnTo>
                  <a:cubicBezTo>
                    <a:pt x="1" y="3752"/>
                    <a:pt x="121" y="3886"/>
                    <a:pt x="269" y="3886"/>
                  </a:cubicBezTo>
                  <a:cubicBezTo>
                    <a:pt x="416" y="3886"/>
                    <a:pt x="550" y="3766"/>
                    <a:pt x="550" y="3605"/>
                  </a:cubicBezTo>
                  <a:lnTo>
                    <a:pt x="550" y="281"/>
                  </a:lnTo>
                  <a:cubicBezTo>
                    <a:pt x="550" y="121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D6D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4016875" y="1744700"/>
              <a:ext cx="44900" cy="67700"/>
            </a:xfrm>
            <a:custGeom>
              <a:avLst/>
              <a:gdLst/>
              <a:ahLst/>
              <a:cxnLst/>
              <a:rect l="l" t="t" r="r" b="b"/>
              <a:pathLst>
                <a:path w="1796" h="2708" fill="none" extrusionOk="0">
                  <a:moveTo>
                    <a:pt x="0" y="1"/>
                  </a:moveTo>
                  <a:cubicBezTo>
                    <a:pt x="402" y="1488"/>
                    <a:pt x="1246" y="2319"/>
                    <a:pt x="1796" y="2708"/>
                  </a:cubicBezTo>
                </a:path>
              </a:pathLst>
            </a:custGeom>
            <a:noFill/>
            <a:ln w="14400" cap="rnd" cmpd="sng">
              <a:solidFill>
                <a:srgbClr val="D6DCB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4009825" y="1396275"/>
              <a:ext cx="74750" cy="309925"/>
            </a:xfrm>
            <a:custGeom>
              <a:avLst/>
              <a:gdLst/>
              <a:ahLst/>
              <a:cxnLst/>
              <a:rect l="l" t="t" r="r" b="b"/>
              <a:pathLst>
                <a:path w="2990" h="12397" fill="none" extrusionOk="0">
                  <a:moveTo>
                    <a:pt x="2721" y="1"/>
                  </a:moveTo>
                  <a:lnTo>
                    <a:pt x="2989" y="6822"/>
                  </a:lnTo>
                  <a:cubicBezTo>
                    <a:pt x="2989" y="7144"/>
                    <a:pt x="2734" y="7452"/>
                    <a:pt x="2507" y="7680"/>
                  </a:cubicBezTo>
                  <a:cubicBezTo>
                    <a:pt x="1743" y="8457"/>
                    <a:pt x="1" y="10454"/>
                    <a:pt x="68" y="12397"/>
                  </a:cubicBezTo>
                </a:path>
              </a:pathLst>
            </a:custGeom>
            <a:noFill/>
            <a:ln w="14400" cap="rnd" cmpd="sng">
              <a:solidFill>
                <a:srgbClr val="D6DCB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54"/>
          <p:cNvGrpSpPr/>
          <p:nvPr/>
        </p:nvGrpSpPr>
        <p:grpSpPr>
          <a:xfrm>
            <a:off x="5466875" y="1973700"/>
            <a:ext cx="3209200" cy="2529100"/>
            <a:chOff x="2240250" y="2477750"/>
            <a:chExt cx="3209200" cy="2529100"/>
          </a:xfrm>
        </p:grpSpPr>
        <p:sp>
          <p:nvSpPr>
            <p:cNvPr id="1215" name="Google Shape;1215;p54"/>
            <p:cNvSpPr/>
            <p:nvPr/>
          </p:nvSpPr>
          <p:spPr>
            <a:xfrm>
              <a:off x="4016200" y="2811750"/>
              <a:ext cx="539400" cy="23475"/>
            </a:xfrm>
            <a:custGeom>
              <a:avLst/>
              <a:gdLst/>
              <a:ahLst/>
              <a:cxnLst/>
              <a:rect l="l" t="t" r="r" b="b"/>
              <a:pathLst>
                <a:path w="21576" h="939" extrusionOk="0">
                  <a:moveTo>
                    <a:pt x="0" y="1"/>
                  </a:moveTo>
                  <a:lnTo>
                    <a:pt x="0" y="939"/>
                  </a:lnTo>
                  <a:lnTo>
                    <a:pt x="21576" y="939"/>
                  </a:lnTo>
                  <a:lnTo>
                    <a:pt x="21576" y="1"/>
                  </a:ln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4016200" y="2792650"/>
              <a:ext cx="70375" cy="61675"/>
            </a:xfrm>
            <a:custGeom>
              <a:avLst/>
              <a:gdLst/>
              <a:ahLst/>
              <a:cxnLst/>
              <a:rect l="l" t="t" r="r" b="b"/>
              <a:pathLst>
                <a:path w="2815" h="2467" extrusionOk="0">
                  <a:moveTo>
                    <a:pt x="0" y="1"/>
                  </a:moveTo>
                  <a:lnTo>
                    <a:pt x="0" y="2467"/>
                  </a:lnTo>
                  <a:lnTo>
                    <a:pt x="2814" y="2467"/>
                  </a:lnTo>
                  <a:lnTo>
                    <a:pt x="2814" y="1"/>
                  </a:ln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4181025" y="3677800"/>
              <a:ext cx="619150" cy="23125"/>
            </a:xfrm>
            <a:custGeom>
              <a:avLst/>
              <a:gdLst/>
              <a:ahLst/>
              <a:cxnLst/>
              <a:rect l="l" t="t" r="r" b="b"/>
              <a:pathLst>
                <a:path w="24766" h="925" extrusionOk="0">
                  <a:moveTo>
                    <a:pt x="1" y="0"/>
                  </a:moveTo>
                  <a:lnTo>
                    <a:pt x="1" y="925"/>
                  </a:lnTo>
                  <a:lnTo>
                    <a:pt x="24765" y="925"/>
                  </a:lnTo>
                  <a:lnTo>
                    <a:pt x="24765" y="0"/>
                  </a:ln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3815175" y="4127725"/>
              <a:ext cx="748475" cy="23150"/>
            </a:xfrm>
            <a:custGeom>
              <a:avLst/>
              <a:gdLst/>
              <a:ahLst/>
              <a:cxnLst/>
              <a:rect l="l" t="t" r="r" b="b"/>
              <a:pathLst>
                <a:path w="29939" h="926" extrusionOk="0">
                  <a:moveTo>
                    <a:pt x="1" y="1"/>
                  </a:moveTo>
                  <a:lnTo>
                    <a:pt x="1" y="925"/>
                  </a:lnTo>
                  <a:lnTo>
                    <a:pt x="29938" y="925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3768275" y="4107950"/>
              <a:ext cx="70375" cy="61350"/>
            </a:xfrm>
            <a:custGeom>
              <a:avLst/>
              <a:gdLst/>
              <a:ahLst/>
              <a:cxnLst/>
              <a:rect l="l" t="t" r="r" b="b"/>
              <a:pathLst>
                <a:path w="2815" h="2454" extrusionOk="0">
                  <a:moveTo>
                    <a:pt x="1" y="1"/>
                  </a:moveTo>
                  <a:lnTo>
                    <a:pt x="1" y="2453"/>
                  </a:lnTo>
                  <a:lnTo>
                    <a:pt x="2815" y="2453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2918325" y="3645300"/>
              <a:ext cx="799400" cy="510250"/>
            </a:xfrm>
            <a:custGeom>
              <a:avLst/>
              <a:gdLst/>
              <a:ahLst/>
              <a:cxnLst/>
              <a:rect l="l" t="t" r="r" b="b"/>
              <a:pathLst>
                <a:path w="31976" h="20410" extrusionOk="0">
                  <a:moveTo>
                    <a:pt x="23077" y="0"/>
                  </a:moveTo>
                  <a:cubicBezTo>
                    <a:pt x="16993" y="0"/>
                    <a:pt x="12678" y="3592"/>
                    <a:pt x="0" y="19177"/>
                  </a:cubicBezTo>
                  <a:lnTo>
                    <a:pt x="1528" y="20410"/>
                  </a:lnTo>
                  <a:cubicBezTo>
                    <a:pt x="14460" y="4503"/>
                    <a:pt x="18078" y="1957"/>
                    <a:pt x="23077" y="1957"/>
                  </a:cubicBezTo>
                  <a:cubicBezTo>
                    <a:pt x="28558" y="1957"/>
                    <a:pt x="30005" y="7170"/>
                    <a:pt x="30005" y="9930"/>
                  </a:cubicBezTo>
                  <a:lnTo>
                    <a:pt x="31975" y="9930"/>
                  </a:lnTo>
                  <a:cubicBezTo>
                    <a:pt x="31975" y="5937"/>
                    <a:pt x="29616" y="0"/>
                    <a:pt x="23077" y="0"/>
                  </a:cubicBez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3362575" y="4296250"/>
              <a:ext cx="641250" cy="538400"/>
            </a:xfrm>
            <a:custGeom>
              <a:avLst/>
              <a:gdLst/>
              <a:ahLst/>
              <a:cxnLst/>
              <a:rect l="l" t="t" r="r" b="b"/>
              <a:pathLst>
                <a:path w="25650" h="21536" extrusionOk="0">
                  <a:moveTo>
                    <a:pt x="9086" y="0"/>
                  </a:moveTo>
                  <a:lnTo>
                    <a:pt x="563" y="18855"/>
                  </a:lnTo>
                  <a:cubicBezTo>
                    <a:pt x="0" y="20115"/>
                    <a:pt x="911" y="21535"/>
                    <a:pt x="2292" y="21535"/>
                  </a:cubicBezTo>
                  <a:lnTo>
                    <a:pt x="23344" y="21535"/>
                  </a:lnTo>
                  <a:cubicBezTo>
                    <a:pt x="24725" y="21535"/>
                    <a:pt x="25649" y="20115"/>
                    <a:pt x="25073" y="18855"/>
                  </a:cubicBezTo>
                  <a:lnTo>
                    <a:pt x="16564" y="0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3589700" y="3918675"/>
              <a:ext cx="186975" cy="377600"/>
            </a:xfrm>
            <a:custGeom>
              <a:avLst/>
              <a:gdLst/>
              <a:ahLst/>
              <a:cxnLst/>
              <a:rect l="l" t="t" r="r" b="b"/>
              <a:pathLst>
                <a:path w="7479" h="15104" extrusionOk="0">
                  <a:moveTo>
                    <a:pt x="1" y="0"/>
                  </a:moveTo>
                  <a:lnTo>
                    <a:pt x="1" y="15103"/>
                  </a:lnTo>
                  <a:lnTo>
                    <a:pt x="7479" y="15103"/>
                  </a:lnTo>
                  <a:lnTo>
                    <a:pt x="7479" y="0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3560575" y="3889850"/>
              <a:ext cx="246925" cy="42925"/>
            </a:xfrm>
            <a:custGeom>
              <a:avLst/>
              <a:gdLst/>
              <a:ahLst/>
              <a:cxnLst/>
              <a:rect l="l" t="t" r="r" b="b"/>
              <a:pathLst>
                <a:path w="9877" h="1717" extrusionOk="0">
                  <a:moveTo>
                    <a:pt x="214" y="1"/>
                  </a:moveTo>
                  <a:cubicBezTo>
                    <a:pt x="94" y="1"/>
                    <a:pt x="0" y="95"/>
                    <a:pt x="0" y="215"/>
                  </a:cubicBezTo>
                  <a:lnTo>
                    <a:pt x="0" y="1488"/>
                  </a:lnTo>
                  <a:cubicBezTo>
                    <a:pt x="0" y="1609"/>
                    <a:pt x="94" y="1716"/>
                    <a:pt x="214" y="1716"/>
                  </a:cubicBezTo>
                  <a:lnTo>
                    <a:pt x="9662" y="1716"/>
                  </a:lnTo>
                  <a:cubicBezTo>
                    <a:pt x="9783" y="1716"/>
                    <a:pt x="9877" y="1609"/>
                    <a:pt x="9877" y="1488"/>
                  </a:cubicBezTo>
                  <a:lnTo>
                    <a:pt x="9877" y="215"/>
                  </a:lnTo>
                  <a:cubicBezTo>
                    <a:pt x="9877" y="95"/>
                    <a:pt x="9783" y="1"/>
                    <a:pt x="9662" y="1"/>
                  </a:cubicBezTo>
                  <a:close/>
                </a:path>
              </a:pathLst>
            </a:custGeom>
            <a:solidFill>
              <a:srgbClr val="BDB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3816525" y="2665675"/>
              <a:ext cx="186975" cy="681800"/>
            </a:xfrm>
            <a:custGeom>
              <a:avLst/>
              <a:gdLst/>
              <a:ahLst/>
              <a:cxnLst/>
              <a:rect l="l" t="t" r="r" b="b"/>
              <a:pathLst>
                <a:path w="7479" h="27272" extrusionOk="0">
                  <a:moveTo>
                    <a:pt x="0" y="1"/>
                  </a:moveTo>
                  <a:lnTo>
                    <a:pt x="0" y="23613"/>
                  </a:lnTo>
                  <a:cubicBezTo>
                    <a:pt x="41" y="25637"/>
                    <a:pt x="1702" y="27272"/>
                    <a:pt x="3739" y="27272"/>
                  </a:cubicBezTo>
                  <a:cubicBezTo>
                    <a:pt x="5776" y="27272"/>
                    <a:pt x="7438" y="25637"/>
                    <a:pt x="7478" y="23613"/>
                  </a:cubicBezTo>
                  <a:lnTo>
                    <a:pt x="7478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3841650" y="3028525"/>
              <a:ext cx="137050" cy="288800"/>
            </a:xfrm>
            <a:custGeom>
              <a:avLst/>
              <a:gdLst/>
              <a:ahLst/>
              <a:cxnLst/>
              <a:rect l="l" t="t" r="r" b="b"/>
              <a:pathLst>
                <a:path w="5482" h="11552" extrusionOk="0">
                  <a:moveTo>
                    <a:pt x="0" y="0"/>
                  </a:moveTo>
                  <a:lnTo>
                    <a:pt x="0" y="8805"/>
                  </a:lnTo>
                  <a:cubicBezTo>
                    <a:pt x="0" y="10319"/>
                    <a:pt x="1220" y="11552"/>
                    <a:pt x="2734" y="11552"/>
                  </a:cubicBezTo>
                  <a:cubicBezTo>
                    <a:pt x="4248" y="11552"/>
                    <a:pt x="5481" y="10319"/>
                    <a:pt x="5481" y="8805"/>
                  </a:cubicBezTo>
                  <a:lnTo>
                    <a:pt x="54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3787050" y="2629850"/>
              <a:ext cx="247250" cy="42900"/>
            </a:xfrm>
            <a:custGeom>
              <a:avLst/>
              <a:gdLst/>
              <a:ahLst/>
              <a:cxnLst/>
              <a:rect l="l" t="t" r="r" b="b"/>
              <a:pathLst>
                <a:path w="9890" h="1716" extrusionOk="0">
                  <a:moveTo>
                    <a:pt x="228" y="0"/>
                  </a:moveTo>
                  <a:cubicBezTo>
                    <a:pt x="107" y="0"/>
                    <a:pt x="0" y="94"/>
                    <a:pt x="0" y="215"/>
                  </a:cubicBezTo>
                  <a:lnTo>
                    <a:pt x="0" y="1488"/>
                  </a:lnTo>
                  <a:cubicBezTo>
                    <a:pt x="0" y="1608"/>
                    <a:pt x="107" y="1715"/>
                    <a:pt x="228" y="1715"/>
                  </a:cubicBezTo>
                  <a:lnTo>
                    <a:pt x="9662" y="1715"/>
                  </a:lnTo>
                  <a:cubicBezTo>
                    <a:pt x="9783" y="1715"/>
                    <a:pt x="9890" y="1608"/>
                    <a:pt x="9890" y="1488"/>
                  </a:cubicBezTo>
                  <a:lnTo>
                    <a:pt x="9890" y="215"/>
                  </a:lnTo>
                  <a:cubicBezTo>
                    <a:pt x="9890" y="94"/>
                    <a:pt x="9783" y="0"/>
                    <a:pt x="9662" y="0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3415175" y="4498250"/>
              <a:ext cx="535725" cy="309600"/>
            </a:xfrm>
            <a:custGeom>
              <a:avLst/>
              <a:gdLst/>
              <a:ahLst/>
              <a:cxnLst/>
              <a:rect l="l" t="t" r="r" b="b"/>
              <a:pathLst>
                <a:path w="21429" h="12384" extrusionOk="0">
                  <a:moveTo>
                    <a:pt x="5066" y="1"/>
                  </a:moveTo>
                  <a:lnTo>
                    <a:pt x="482" y="10145"/>
                  </a:lnTo>
                  <a:cubicBezTo>
                    <a:pt x="0" y="11204"/>
                    <a:pt x="777" y="12383"/>
                    <a:pt x="1916" y="12383"/>
                  </a:cubicBezTo>
                  <a:lnTo>
                    <a:pt x="19512" y="12383"/>
                  </a:lnTo>
                  <a:cubicBezTo>
                    <a:pt x="20664" y="12383"/>
                    <a:pt x="21428" y="11204"/>
                    <a:pt x="20959" y="10145"/>
                  </a:cubicBezTo>
                  <a:lnTo>
                    <a:pt x="16389" y="1"/>
                  </a:lnTo>
                  <a:close/>
                </a:path>
              </a:pathLst>
            </a:custGeom>
            <a:solidFill>
              <a:srgbClr val="9BD0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3529075" y="4465775"/>
              <a:ext cx="88125" cy="75275"/>
            </a:xfrm>
            <a:custGeom>
              <a:avLst/>
              <a:gdLst/>
              <a:ahLst/>
              <a:cxnLst/>
              <a:rect l="l" t="t" r="r" b="b"/>
              <a:pathLst>
                <a:path w="3525" h="3011" extrusionOk="0">
                  <a:moveTo>
                    <a:pt x="2024" y="0"/>
                  </a:moveTo>
                  <a:cubicBezTo>
                    <a:pt x="684" y="0"/>
                    <a:pt x="0" y="1622"/>
                    <a:pt x="952" y="2573"/>
                  </a:cubicBezTo>
                  <a:cubicBezTo>
                    <a:pt x="1258" y="2875"/>
                    <a:pt x="1634" y="3010"/>
                    <a:pt x="2002" y="3010"/>
                  </a:cubicBezTo>
                  <a:cubicBezTo>
                    <a:pt x="2779" y="3010"/>
                    <a:pt x="3525" y="2410"/>
                    <a:pt x="3525" y="1501"/>
                  </a:cubicBezTo>
                  <a:cubicBezTo>
                    <a:pt x="3525" y="670"/>
                    <a:pt x="2855" y="0"/>
                    <a:pt x="2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3626900" y="4472475"/>
              <a:ext cx="20450" cy="17775"/>
            </a:xfrm>
            <a:custGeom>
              <a:avLst/>
              <a:gdLst/>
              <a:ahLst/>
              <a:cxnLst/>
              <a:rect l="l" t="t" r="r" b="b"/>
              <a:pathLst>
                <a:path w="818" h="711" extrusionOk="0">
                  <a:moveTo>
                    <a:pt x="469" y="0"/>
                  </a:moveTo>
                  <a:cubicBezTo>
                    <a:pt x="161" y="0"/>
                    <a:pt x="0" y="389"/>
                    <a:pt x="215" y="603"/>
                  </a:cubicBezTo>
                  <a:cubicBezTo>
                    <a:pt x="289" y="677"/>
                    <a:pt x="379" y="710"/>
                    <a:pt x="467" y="710"/>
                  </a:cubicBezTo>
                  <a:cubicBezTo>
                    <a:pt x="647" y="710"/>
                    <a:pt x="818" y="570"/>
                    <a:pt x="818" y="362"/>
                  </a:cubicBezTo>
                  <a:cubicBezTo>
                    <a:pt x="818" y="161"/>
                    <a:pt x="670" y="0"/>
                    <a:pt x="469" y="0"/>
                  </a:cubicBezTo>
                  <a:close/>
                </a:path>
              </a:pathLst>
            </a:custGeom>
            <a:solidFill>
              <a:srgbClr val="9BD0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3699600" y="4479825"/>
              <a:ext cx="41575" cy="35650"/>
            </a:xfrm>
            <a:custGeom>
              <a:avLst/>
              <a:gdLst/>
              <a:ahLst/>
              <a:cxnLst/>
              <a:rect l="l" t="t" r="r" b="b"/>
              <a:pathLst>
                <a:path w="1663" h="1426" extrusionOk="0">
                  <a:moveTo>
                    <a:pt x="952" y="1"/>
                  </a:moveTo>
                  <a:cubicBezTo>
                    <a:pt x="309" y="1"/>
                    <a:pt x="0" y="765"/>
                    <a:pt x="443" y="1220"/>
                  </a:cubicBezTo>
                  <a:cubicBezTo>
                    <a:pt x="588" y="1362"/>
                    <a:pt x="766" y="1425"/>
                    <a:pt x="940" y="1425"/>
                  </a:cubicBezTo>
                  <a:cubicBezTo>
                    <a:pt x="1309" y="1425"/>
                    <a:pt x="1662" y="1139"/>
                    <a:pt x="1662" y="711"/>
                  </a:cubicBezTo>
                  <a:cubicBezTo>
                    <a:pt x="1649" y="323"/>
                    <a:pt x="1340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3741800" y="4444650"/>
              <a:ext cx="70725" cy="70725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1421" y="1"/>
                  </a:moveTo>
                  <a:cubicBezTo>
                    <a:pt x="631" y="1"/>
                    <a:pt x="1" y="631"/>
                    <a:pt x="1" y="1408"/>
                  </a:cubicBezTo>
                  <a:cubicBezTo>
                    <a:pt x="1" y="2199"/>
                    <a:pt x="631" y="2828"/>
                    <a:pt x="1421" y="2828"/>
                  </a:cubicBezTo>
                  <a:cubicBezTo>
                    <a:pt x="2199" y="2828"/>
                    <a:pt x="2829" y="2199"/>
                    <a:pt x="2829" y="1408"/>
                  </a:cubicBezTo>
                  <a:cubicBezTo>
                    <a:pt x="2829" y="631"/>
                    <a:pt x="2199" y="1"/>
                    <a:pt x="14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3777000" y="2751800"/>
              <a:ext cx="256650" cy="144750"/>
            </a:xfrm>
            <a:custGeom>
              <a:avLst/>
              <a:gdLst/>
              <a:ahLst/>
              <a:cxnLst/>
              <a:rect l="l" t="t" r="r" b="b"/>
              <a:pathLst>
                <a:path w="10266" h="5790" extrusionOk="0">
                  <a:moveTo>
                    <a:pt x="121" y="0"/>
                  </a:moveTo>
                  <a:cubicBezTo>
                    <a:pt x="54" y="0"/>
                    <a:pt x="0" y="54"/>
                    <a:pt x="0" y="121"/>
                  </a:cubicBezTo>
                  <a:lnTo>
                    <a:pt x="0" y="5669"/>
                  </a:lnTo>
                  <a:cubicBezTo>
                    <a:pt x="0" y="5736"/>
                    <a:pt x="54" y="5789"/>
                    <a:pt x="121" y="5789"/>
                  </a:cubicBezTo>
                  <a:lnTo>
                    <a:pt x="10145" y="5789"/>
                  </a:lnTo>
                  <a:cubicBezTo>
                    <a:pt x="10212" y="5789"/>
                    <a:pt x="10265" y="5736"/>
                    <a:pt x="10265" y="5669"/>
                  </a:cubicBezTo>
                  <a:lnTo>
                    <a:pt x="10265" y="121"/>
                  </a:lnTo>
                  <a:cubicBezTo>
                    <a:pt x="10265" y="54"/>
                    <a:pt x="10212" y="0"/>
                    <a:pt x="10145" y="0"/>
                  </a:cubicBez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4881550" y="3486825"/>
              <a:ext cx="187300" cy="681800"/>
            </a:xfrm>
            <a:custGeom>
              <a:avLst/>
              <a:gdLst/>
              <a:ahLst/>
              <a:cxnLst/>
              <a:rect l="l" t="t" r="r" b="b"/>
              <a:pathLst>
                <a:path w="7492" h="27272" extrusionOk="0">
                  <a:moveTo>
                    <a:pt x="1" y="1"/>
                  </a:moveTo>
                  <a:lnTo>
                    <a:pt x="1" y="23613"/>
                  </a:lnTo>
                  <a:cubicBezTo>
                    <a:pt x="41" y="25650"/>
                    <a:pt x="1716" y="27271"/>
                    <a:pt x="3740" y="27271"/>
                  </a:cubicBezTo>
                  <a:cubicBezTo>
                    <a:pt x="5777" y="27271"/>
                    <a:pt x="7438" y="25650"/>
                    <a:pt x="7492" y="23613"/>
                  </a:cubicBezTo>
                  <a:lnTo>
                    <a:pt x="7492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4852400" y="3457675"/>
              <a:ext cx="246950" cy="43250"/>
            </a:xfrm>
            <a:custGeom>
              <a:avLst/>
              <a:gdLst/>
              <a:ahLst/>
              <a:cxnLst/>
              <a:rect l="l" t="t" r="r" b="b"/>
              <a:pathLst>
                <a:path w="9878" h="1730" extrusionOk="0">
                  <a:moveTo>
                    <a:pt x="9877" y="590"/>
                  </a:moveTo>
                  <a:cubicBezTo>
                    <a:pt x="9877" y="635"/>
                    <a:pt x="9874" y="681"/>
                    <a:pt x="9868" y="728"/>
                  </a:cubicBezTo>
                  <a:lnTo>
                    <a:pt x="9868" y="728"/>
                  </a:lnTo>
                  <a:cubicBezTo>
                    <a:pt x="9874" y="771"/>
                    <a:pt x="9877" y="814"/>
                    <a:pt x="9877" y="858"/>
                  </a:cubicBezTo>
                  <a:lnTo>
                    <a:pt x="9877" y="590"/>
                  </a:lnTo>
                  <a:close/>
                  <a:moveTo>
                    <a:pt x="859" y="1"/>
                  </a:moveTo>
                  <a:cubicBezTo>
                    <a:pt x="390" y="1"/>
                    <a:pt x="1" y="389"/>
                    <a:pt x="1" y="858"/>
                  </a:cubicBezTo>
                  <a:cubicBezTo>
                    <a:pt x="1" y="1341"/>
                    <a:pt x="390" y="1729"/>
                    <a:pt x="859" y="1729"/>
                  </a:cubicBezTo>
                  <a:lnTo>
                    <a:pt x="9020" y="1729"/>
                  </a:lnTo>
                  <a:cubicBezTo>
                    <a:pt x="9457" y="1729"/>
                    <a:pt x="9806" y="1180"/>
                    <a:pt x="9868" y="728"/>
                  </a:cubicBezTo>
                  <a:lnTo>
                    <a:pt x="9868" y="728"/>
                  </a:lnTo>
                  <a:cubicBezTo>
                    <a:pt x="9806" y="319"/>
                    <a:pt x="9457" y="1"/>
                    <a:pt x="9020" y="1"/>
                  </a:cubicBezTo>
                  <a:close/>
                </a:path>
              </a:pathLst>
            </a:custGeom>
            <a:solidFill>
              <a:srgbClr val="BDB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4842350" y="3620825"/>
              <a:ext cx="256650" cy="144775"/>
            </a:xfrm>
            <a:custGeom>
              <a:avLst/>
              <a:gdLst/>
              <a:ahLst/>
              <a:cxnLst/>
              <a:rect l="l" t="t" r="r" b="b"/>
              <a:pathLst>
                <a:path w="10266" h="5791" extrusionOk="0">
                  <a:moveTo>
                    <a:pt x="122" y="1"/>
                  </a:moveTo>
                  <a:cubicBezTo>
                    <a:pt x="55" y="1"/>
                    <a:pt x="1" y="55"/>
                    <a:pt x="1" y="122"/>
                  </a:cubicBezTo>
                  <a:lnTo>
                    <a:pt x="1" y="5656"/>
                  </a:lnTo>
                  <a:cubicBezTo>
                    <a:pt x="1" y="5737"/>
                    <a:pt x="55" y="5790"/>
                    <a:pt x="122" y="5790"/>
                  </a:cubicBezTo>
                  <a:lnTo>
                    <a:pt x="10145" y="5790"/>
                  </a:lnTo>
                  <a:cubicBezTo>
                    <a:pt x="10212" y="5790"/>
                    <a:pt x="10266" y="5737"/>
                    <a:pt x="10266" y="5656"/>
                  </a:cubicBezTo>
                  <a:lnTo>
                    <a:pt x="10266" y="122"/>
                  </a:lnTo>
                  <a:cubicBezTo>
                    <a:pt x="10266" y="55"/>
                    <a:pt x="10212" y="1"/>
                    <a:pt x="10145" y="1"/>
                  </a:cubicBez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3551175" y="4068425"/>
              <a:ext cx="257000" cy="144750"/>
            </a:xfrm>
            <a:custGeom>
              <a:avLst/>
              <a:gdLst/>
              <a:ahLst/>
              <a:cxnLst/>
              <a:rect l="l" t="t" r="r" b="b"/>
              <a:pathLst>
                <a:path w="10280" h="5790" extrusionOk="0">
                  <a:moveTo>
                    <a:pt x="135" y="1"/>
                  </a:moveTo>
                  <a:cubicBezTo>
                    <a:pt x="68" y="1"/>
                    <a:pt x="1" y="54"/>
                    <a:pt x="1" y="121"/>
                  </a:cubicBezTo>
                  <a:lnTo>
                    <a:pt x="1" y="5669"/>
                  </a:lnTo>
                  <a:cubicBezTo>
                    <a:pt x="1" y="5736"/>
                    <a:pt x="68" y="5790"/>
                    <a:pt x="135" y="5790"/>
                  </a:cubicBezTo>
                  <a:lnTo>
                    <a:pt x="10145" y="5790"/>
                  </a:lnTo>
                  <a:cubicBezTo>
                    <a:pt x="10226" y="5790"/>
                    <a:pt x="10279" y="5736"/>
                    <a:pt x="10279" y="5669"/>
                  </a:cubicBezTo>
                  <a:lnTo>
                    <a:pt x="10279" y="121"/>
                  </a:lnTo>
                  <a:cubicBezTo>
                    <a:pt x="10279" y="54"/>
                    <a:pt x="10226" y="1"/>
                    <a:pt x="10145" y="1"/>
                  </a:cubicBez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4543175" y="4003600"/>
              <a:ext cx="871100" cy="793350"/>
            </a:xfrm>
            <a:custGeom>
              <a:avLst/>
              <a:gdLst/>
              <a:ahLst/>
              <a:cxnLst/>
              <a:rect l="l" t="t" r="r" b="b"/>
              <a:pathLst>
                <a:path w="34844" h="31734" extrusionOk="0">
                  <a:moveTo>
                    <a:pt x="17422" y="1"/>
                  </a:moveTo>
                  <a:cubicBezTo>
                    <a:pt x="13362" y="1"/>
                    <a:pt x="9301" y="1548"/>
                    <a:pt x="6206" y="4644"/>
                  </a:cubicBezTo>
                  <a:cubicBezTo>
                    <a:pt x="1" y="10849"/>
                    <a:pt x="1" y="20886"/>
                    <a:pt x="6206" y="27090"/>
                  </a:cubicBezTo>
                  <a:cubicBezTo>
                    <a:pt x="9301" y="30186"/>
                    <a:pt x="13362" y="31734"/>
                    <a:pt x="17422" y="31734"/>
                  </a:cubicBezTo>
                  <a:cubicBezTo>
                    <a:pt x="21483" y="31734"/>
                    <a:pt x="25543" y="30186"/>
                    <a:pt x="28639" y="27090"/>
                  </a:cubicBezTo>
                  <a:cubicBezTo>
                    <a:pt x="34843" y="20886"/>
                    <a:pt x="34843" y="10849"/>
                    <a:pt x="28639" y="4644"/>
                  </a:cubicBezTo>
                  <a:cubicBezTo>
                    <a:pt x="25543" y="1548"/>
                    <a:pt x="21483" y="1"/>
                    <a:pt x="17422" y="1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4573000" y="4321700"/>
              <a:ext cx="811775" cy="442925"/>
            </a:xfrm>
            <a:custGeom>
              <a:avLst/>
              <a:gdLst/>
              <a:ahLst/>
              <a:cxnLst/>
              <a:rect l="l" t="t" r="r" b="b"/>
              <a:pathLst>
                <a:path w="32471" h="17717" extrusionOk="0">
                  <a:moveTo>
                    <a:pt x="2011" y="1"/>
                  </a:moveTo>
                  <a:cubicBezTo>
                    <a:pt x="1" y="9100"/>
                    <a:pt x="6915" y="17717"/>
                    <a:pt x="16229" y="17717"/>
                  </a:cubicBezTo>
                  <a:cubicBezTo>
                    <a:pt x="25543" y="17717"/>
                    <a:pt x="32471" y="9100"/>
                    <a:pt x="30447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4777025" y="3657350"/>
              <a:ext cx="70375" cy="61675"/>
            </a:xfrm>
            <a:custGeom>
              <a:avLst/>
              <a:gdLst/>
              <a:ahLst/>
              <a:cxnLst/>
              <a:rect l="l" t="t" r="r" b="b"/>
              <a:pathLst>
                <a:path w="2815" h="2467" extrusionOk="0">
                  <a:moveTo>
                    <a:pt x="1" y="1"/>
                  </a:moveTo>
                  <a:lnTo>
                    <a:pt x="1" y="2466"/>
                  </a:lnTo>
                  <a:lnTo>
                    <a:pt x="2815" y="2466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4527775" y="2726325"/>
              <a:ext cx="69700" cy="202375"/>
            </a:xfrm>
            <a:custGeom>
              <a:avLst/>
              <a:gdLst/>
              <a:ahLst/>
              <a:cxnLst/>
              <a:rect l="l" t="t" r="r" b="b"/>
              <a:pathLst>
                <a:path w="2788" h="8095" extrusionOk="0">
                  <a:moveTo>
                    <a:pt x="134" y="1"/>
                  </a:moveTo>
                  <a:cubicBezTo>
                    <a:pt x="54" y="1"/>
                    <a:pt x="0" y="68"/>
                    <a:pt x="0" y="135"/>
                  </a:cubicBezTo>
                  <a:lnTo>
                    <a:pt x="0" y="7961"/>
                  </a:lnTo>
                  <a:cubicBezTo>
                    <a:pt x="0" y="8028"/>
                    <a:pt x="54" y="8095"/>
                    <a:pt x="134" y="8095"/>
                  </a:cubicBezTo>
                  <a:lnTo>
                    <a:pt x="2654" y="8095"/>
                  </a:lnTo>
                  <a:cubicBezTo>
                    <a:pt x="2734" y="8095"/>
                    <a:pt x="2788" y="8028"/>
                    <a:pt x="2788" y="7961"/>
                  </a:cubicBezTo>
                  <a:lnTo>
                    <a:pt x="2788" y="135"/>
                  </a:lnTo>
                  <a:cubicBezTo>
                    <a:pt x="2788" y="68"/>
                    <a:pt x="2734" y="1"/>
                    <a:pt x="265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4"/>
            <p:cNvSpPr/>
            <p:nvPr/>
          </p:nvSpPr>
          <p:spPr>
            <a:xfrm>
              <a:off x="4151550" y="3587000"/>
              <a:ext cx="70050" cy="202375"/>
            </a:xfrm>
            <a:custGeom>
              <a:avLst/>
              <a:gdLst/>
              <a:ahLst/>
              <a:cxnLst/>
              <a:rect l="l" t="t" r="r" b="b"/>
              <a:pathLst>
                <a:path w="2802" h="8095" extrusionOk="0">
                  <a:moveTo>
                    <a:pt x="134" y="0"/>
                  </a:moveTo>
                  <a:cubicBezTo>
                    <a:pt x="54" y="0"/>
                    <a:pt x="0" y="54"/>
                    <a:pt x="0" y="134"/>
                  </a:cubicBezTo>
                  <a:lnTo>
                    <a:pt x="0" y="7961"/>
                  </a:lnTo>
                  <a:cubicBezTo>
                    <a:pt x="0" y="8028"/>
                    <a:pt x="54" y="8095"/>
                    <a:pt x="134" y="8095"/>
                  </a:cubicBezTo>
                  <a:lnTo>
                    <a:pt x="2654" y="8095"/>
                  </a:lnTo>
                  <a:cubicBezTo>
                    <a:pt x="2734" y="8095"/>
                    <a:pt x="2801" y="8028"/>
                    <a:pt x="2801" y="7961"/>
                  </a:cubicBezTo>
                  <a:lnTo>
                    <a:pt x="2801" y="134"/>
                  </a:lnTo>
                  <a:cubicBezTo>
                    <a:pt x="2801" y="54"/>
                    <a:pt x="2734" y="0"/>
                    <a:pt x="26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4523075" y="4039625"/>
              <a:ext cx="70050" cy="202025"/>
            </a:xfrm>
            <a:custGeom>
              <a:avLst/>
              <a:gdLst/>
              <a:ahLst/>
              <a:cxnLst/>
              <a:rect l="l" t="t" r="r" b="b"/>
              <a:pathLst>
                <a:path w="2802" h="8081" extrusionOk="0">
                  <a:moveTo>
                    <a:pt x="148" y="0"/>
                  </a:moveTo>
                  <a:cubicBezTo>
                    <a:pt x="68" y="0"/>
                    <a:pt x="1" y="54"/>
                    <a:pt x="1" y="134"/>
                  </a:cubicBezTo>
                  <a:lnTo>
                    <a:pt x="1" y="7947"/>
                  </a:lnTo>
                  <a:cubicBezTo>
                    <a:pt x="1" y="8027"/>
                    <a:pt x="68" y="8081"/>
                    <a:pt x="148" y="8081"/>
                  </a:cubicBezTo>
                  <a:lnTo>
                    <a:pt x="2668" y="8081"/>
                  </a:lnTo>
                  <a:cubicBezTo>
                    <a:pt x="2735" y="8081"/>
                    <a:pt x="2802" y="8027"/>
                    <a:pt x="2802" y="7947"/>
                  </a:cubicBezTo>
                  <a:lnTo>
                    <a:pt x="2802" y="134"/>
                  </a:lnTo>
                  <a:cubicBezTo>
                    <a:pt x="2802" y="54"/>
                    <a:pt x="2735" y="0"/>
                    <a:pt x="2668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4341500" y="2477750"/>
              <a:ext cx="37875" cy="2484550"/>
            </a:xfrm>
            <a:custGeom>
              <a:avLst/>
              <a:gdLst/>
              <a:ahLst/>
              <a:cxnLst/>
              <a:rect l="l" t="t" r="r" b="b"/>
              <a:pathLst>
                <a:path w="1515" h="99382" extrusionOk="0">
                  <a:moveTo>
                    <a:pt x="1" y="0"/>
                  </a:moveTo>
                  <a:lnTo>
                    <a:pt x="1" y="99381"/>
                  </a:lnTo>
                  <a:lnTo>
                    <a:pt x="1515" y="99381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3308950" y="4917700"/>
              <a:ext cx="2140500" cy="89150"/>
            </a:xfrm>
            <a:custGeom>
              <a:avLst/>
              <a:gdLst/>
              <a:ahLst/>
              <a:cxnLst/>
              <a:rect l="l" t="t" r="r" b="b"/>
              <a:pathLst>
                <a:path w="85620" h="3566" extrusionOk="0">
                  <a:moveTo>
                    <a:pt x="1" y="1"/>
                  </a:moveTo>
                  <a:lnTo>
                    <a:pt x="1" y="3566"/>
                  </a:lnTo>
                  <a:lnTo>
                    <a:pt x="85619" y="3566"/>
                  </a:lnTo>
                  <a:lnTo>
                    <a:pt x="85619" y="1"/>
                  </a:ln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2561850" y="3684825"/>
              <a:ext cx="198025" cy="723675"/>
            </a:xfrm>
            <a:custGeom>
              <a:avLst/>
              <a:gdLst/>
              <a:ahLst/>
              <a:cxnLst/>
              <a:rect l="l" t="t" r="r" b="b"/>
              <a:pathLst>
                <a:path w="7921" h="28947" extrusionOk="0">
                  <a:moveTo>
                    <a:pt x="1" y="1"/>
                  </a:moveTo>
                  <a:lnTo>
                    <a:pt x="1" y="24993"/>
                  </a:lnTo>
                  <a:cubicBezTo>
                    <a:pt x="1" y="27178"/>
                    <a:pt x="1770" y="28947"/>
                    <a:pt x="3954" y="28947"/>
                  </a:cubicBezTo>
                  <a:cubicBezTo>
                    <a:pt x="6152" y="28947"/>
                    <a:pt x="7921" y="27178"/>
                    <a:pt x="7921" y="24993"/>
                  </a:cubicBezTo>
                  <a:lnTo>
                    <a:pt x="7921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2523325" y="3654000"/>
              <a:ext cx="268725" cy="45250"/>
            </a:xfrm>
            <a:custGeom>
              <a:avLst/>
              <a:gdLst/>
              <a:ahLst/>
              <a:cxnLst/>
              <a:rect l="l" t="t" r="r" b="b"/>
              <a:pathLst>
                <a:path w="10749" h="1810" extrusionOk="0">
                  <a:moveTo>
                    <a:pt x="1207" y="1"/>
                  </a:moveTo>
                  <a:cubicBezTo>
                    <a:pt x="1" y="1"/>
                    <a:pt x="1" y="1810"/>
                    <a:pt x="1207" y="1810"/>
                  </a:cubicBezTo>
                  <a:lnTo>
                    <a:pt x="9850" y="1810"/>
                  </a:lnTo>
                  <a:cubicBezTo>
                    <a:pt x="10346" y="1810"/>
                    <a:pt x="10748" y="1408"/>
                    <a:pt x="10748" y="899"/>
                  </a:cubicBezTo>
                  <a:cubicBezTo>
                    <a:pt x="10748" y="403"/>
                    <a:pt x="10346" y="1"/>
                    <a:pt x="9850" y="1"/>
                  </a:cubicBezTo>
                  <a:close/>
                </a:path>
              </a:pathLst>
            </a:custGeom>
            <a:solidFill>
              <a:srgbClr val="BDB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2240250" y="4231700"/>
              <a:ext cx="844600" cy="775150"/>
            </a:xfrm>
            <a:custGeom>
              <a:avLst/>
              <a:gdLst/>
              <a:ahLst/>
              <a:cxnLst/>
              <a:rect l="l" t="t" r="r" b="b"/>
              <a:pathLst>
                <a:path w="33784" h="31006" extrusionOk="0">
                  <a:moveTo>
                    <a:pt x="16967" y="1"/>
                  </a:moveTo>
                  <a:cubicBezTo>
                    <a:pt x="14179" y="1"/>
                    <a:pt x="11388" y="695"/>
                    <a:pt x="8858" y="2086"/>
                  </a:cubicBezTo>
                  <a:cubicBezTo>
                    <a:pt x="3658" y="4954"/>
                    <a:pt x="348" y="10355"/>
                    <a:pt x="174" y="16305"/>
                  </a:cubicBezTo>
                  <a:cubicBezTo>
                    <a:pt x="0" y="22241"/>
                    <a:pt x="2975" y="27830"/>
                    <a:pt x="8000" y="31006"/>
                  </a:cubicBezTo>
                  <a:lnTo>
                    <a:pt x="25944" y="31006"/>
                  </a:lnTo>
                  <a:cubicBezTo>
                    <a:pt x="30822" y="27937"/>
                    <a:pt x="33784" y="22563"/>
                    <a:pt x="33770" y="16801"/>
                  </a:cubicBezTo>
                  <a:cubicBezTo>
                    <a:pt x="33770" y="10864"/>
                    <a:pt x="30635" y="5356"/>
                    <a:pt x="25515" y="2341"/>
                  </a:cubicBezTo>
                  <a:cubicBezTo>
                    <a:pt x="22880" y="782"/>
                    <a:pt x="19925" y="1"/>
                    <a:pt x="16967" y="1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2656000" y="4109625"/>
              <a:ext cx="323650" cy="375800"/>
            </a:xfrm>
            <a:custGeom>
              <a:avLst/>
              <a:gdLst/>
              <a:ahLst/>
              <a:cxnLst/>
              <a:rect l="l" t="t" r="r" b="b"/>
              <a:pathLst>
                <a:path w="12946" h="15032" extrusionOk="0">
                  <a:moveTo>
                    <a:pt x="9328" y="1"/>
                  </a:moveTo>
                  <a:lnTo>
                    <a:pt x="724" y="11432"/>
                  </a:lnTo>
                  <a:cubicBezTo>
                    <a:pt x="1" y="12437"/>
                    <a:pt x="202" y="13831"/>
                    <a:pt x="1193" y="14581"/>
                  </a:cubicBezTo>
                  <a:cubicBezTo>
                    <a:pt x="1602" y="14885"/>
                    <a:pt x="2081" y="15032"/>
                    <a:pt x="2557" y="15032"/>
                  </a:cubicBezTo>
                  <a:cubicBezTo>
                    <a:pt x="3235" y="15032"/>
                    <a:pt x="3907" y="14733"/>
                    <a:pt x="4356" y="14166"/>
                  </a:cubicBezTo>
                  <a:lnTo>
                    <a:pt x="12946" y="2721"/>
                  </a:lnTo>
                  <a:lnTo>
                    <a:pt x="9328" y="1"/>
                  </a:ln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2870425" y="4085925"/>
              <a:ext cx="133700" cy="108175"/>
            </a:xfrm>
            <a:custGeom>
              <a:avLst/>
              <a:gdLst/>
              <a:ahLst/>
              <a:cxnLst/>
              <a:rect l="l" t="t" r="r" b="b"/>
              <a:pathLst>
                <a:path w="5348" h="4327" extrusionOk="0">
                  <a:moveTo>
                    <a:pt x="621" y="1"/>
                  </a:moveTo>
                  <a:cubicBezTo>
                    <a:pt x="578" y="1"/>
                    <a:pt x="534" y="19"/>
                    <a:pt x="509" y="51"/>
                  </a:cubicBezTo>
                  <a:lnTo>
                    <a:pt x="40" y="681"/>
                  </a:lnTo>
                  <a:cubicBezTo>
                    <a:pt x="0" y="734"/>
                    <a:pt x="14" y="815"/>
                    <a:pt x="67" y="868"/>
                  </a:cubicBezTo>
                  <a:lnTo>
                    <a:pt x="4650" y="4299"/>
                  </a:lnTo>
                  <a:cubicBezTo>
                    <a:pt x="4674" y="4317"/>
                    <a:pt x="4702" y="4327"/>
                    <a:pt x="4731" y="4327"/>
                  </a:cubicBezTo>
                  <a:cubicBezTo>
                    <a:pt x="4769" y="4327"/>
                    <a:pt x="4808" y="4310"/>
                    <a:pt x="4838" y="4272"/>
                  </a:cubicBezTo>
                  <a:lnTo>
                    <a:pt x="5294" y="3656"/>
                  </a:lnTo>
                  <a:cubicBezTo>
                    <a:pt x="5347" y="3589"/>
                    <a:pt x="5334" y="3508"/>
                    <a:pt x="5267" y="3468"/>
                  </a:cubicBezTo>
                  <a:lnTo>
                    <a:pt x="697" y="24"/>
                  </a:lnTo>
                  <a:cubicBezTo>
                    <a:pt x="676" y="8"/>
                    <a:pt x="648" y="1"/>
                    <a:pt x="621" y="1"/>
                  </a:cubicBezTo>
                  <a:close/>
                </a:path>
              </a:pathLst>
            </a:custGeom>
            <a:solidFill>
              <a:srgbClr val="FEFF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2255650" y="4577650"/>
              <a:ext cx="794375" cy="391350"/>
            </a:xfrm>
            <a:custGeom>
              <a:avLst/>
              <a:gdLst/>
              <a:ahLst/>
              <a:cxnLst/>
              <a:rect l="l" t="t" r="r" b="b"/>
              <a:pathLst>
                <a:path w="31775" h="15654" extrusionOk="0">
                  <a:moveTo>
                    <a:pt x="1300" y="1"/>
                  </a:moveTo>
                  <a:cubicBezTo>
                    <a:pt x="0" y="5897"/>
                    <a:pt x="2252" y="12022"/>
                    <a:pt x="7090" y="15653"/>
                  </a:cubicBezTo>
                  <a:lnTo>
                    <a:pt x="25623" y="15653"/>
                  </a:lnTo>
                  <a:cubicBezTo>
                    <a:pt x="29496" y="12732"/>
                    <a:pt x="31774" y="8176"/>
                    <a:pt x="31774" y="3324"/>
                  </a:cubicBezTo>
                  <a:cubicBezTo>
                    <a:pt x="31774" y="2212"/>
                    <a:pt x="31653" y="1086"/>
                    <a:pt x="31412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2843625" y="4508150"/>
              <a:ext cx="153450" cy="140050"/>
            </a:xfrm>
            <a:custGeom>
              <a:avLst/>
              <a:gdLst/>
              <a:ahLst/>
              <a:cxnLst/>
              <a:rect l="l" t="t" r="r" b="b"/>
              <a:pathLst>
                <a:path w="6138" h="5602" extrusionOk="0">
                  <a:moveTo>
                    <a:pt x="3069" y="0"/>
                  </a:moveTo>
                  <a:cubicBezTo>
                    <a:pt x="2352" y="0"/>
                    <a:pt x="1635" y="275"/>
                    <a:pt x="1086" y="824"/>
                  </a:cubicBezTo>
                  <a:cubicBezTo>
                    <a:pt x="0" y="1923"/>
                    <a:pt x="0" y="3692"/>
                    <a:pt x="1086" y="4778"/>
                  </a:cubicBezTo>
                  <a:cubicBezTo>
                    <a:pt x="1635" y="5327"/>
                    <a:pt x="2352" y="5602"/>
                    <a:pt x="3069" y="5602"/>
                  </a:cubicBezTo>
                  <a:cubicBezTo>
                    <a:pt x="3786" y="5602"/>
                    <a:pt x="4503" y="5327"/>
                    <a:pt x="5052" y="4778"/>
                  </a:cubicBezTo>
                  <a:cubicBezTo>
                    <a:pt x="6138" y="3692"/>
                    <a:pt x="6138" y="1923"/>
                    <a:pt x="5052" y="824"/>
                  </a:cubicBezTo>
                  <a:cubicBezTo>
                    <a:pt x="4503" y="275"/>
                    <a:pt x="3786" y="0"/>
                    <a:pt x="3069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2785325" y="4559225"/>
              <a:ext cx="48925" cy="41950"/>
            </a:xfrm>
            <a:custGeom>
              <a:avLst/>
              <a:gdLst/>
              <a:ahLst/>
              <a:cxnLst/>
              <a:rect l="l" t="t" r="r" b="b"/>
              <a:pathLst>
                <a:path w="1957" h="1678" extrusionOk="0">
                  <a:moveTo>
                    <a:pt x="1126" y="1"/>
                  </a:moveTo>
                  <a:cubicBezTo>
                    <a:pt x="376" y="1"/>
                    <a:pt x="0" y="899"/>
                    <a:pt x="536" y="1435"/>
                  </a:cubicBezTo>
                  <a:cubicBezTo>
                    <a:pt x="704" y="1603"/>
                    <a:pt x="911" y="1678"/>
                    <a:pt x="1114" y="1678"/>
                  </a:cubicBezTo>
                  <a:cubicBezTo>
                    <a:pt x="1543" y="1678"/>
                    <a:pt x="1957" y="1341"/>
                    <a:pt x="1957" y="832"/>
                  </a:cubicBezTo>
                  <a:cubicBezTo>
                    <a:pt x="1957" y="376"/>
                    <a:pt x="1582" y="1"/>
                    <a:pt x="1126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2321650" y="4503075"/>
              <a:ext cx="149775" cy="135775"/>
            </a:xfrm>
            <a:custGeom>
              <a:avLst/>
              <a:gdLst/>
              <a:ahLst/>
              <a:cxnLst/>
              <a:rect l="l" t="t" r="r" b="b"/>
              <a:pathLst>
                <a:path w="5991" h="5431" extrusionOk="0">
                  <a:moveTo>
                    <a:pt x="2984" y="1"/>
                  </a:moveTo>
                  <a:cubicBezTo>
                    <a:pt x="1756" y="1"/>
                    <a:pt x="647" y="838"/>
                    <a:pt x="349" y="2086"/>
                  </a:cubicBezTo>
                  <a:cubicBezTo>
                    <a:pt x="0" y="3547"/>
                    <a:pt x="912" y="5021"/>
                    <a:pt x="2372" y="5356"/>
                  </a:cubicBezTo>
                  <a:cubicBezTo>
                    <a:pt x="2585" y="5407"/>
                    <a:pt x="2798" y="5431"/>
                    <a:pt x="3007" y="5431"/>
                  </a:cubicBezTo>
                  <a:cubicBezTo>
                    <a:pt x="4235" y="5431"/>
                    <a:pt x="5345" y="4594"/>
                    <a:pt x="5642" y="3346"/>
                  </a:cubicBezTo>
                  <a:cubicBezTo>
                    <a:pt x="5991" y="1885"/>
                    <a:pt x="5079" y="411"/>
                    <a:pt x="3619" y="76"/>
                  </a:cubicBezTo>
                  <a:cubicBezTo>
                    <a:pt x="3406" y="25"/>
                    <a:pt x="3193" y="1"/>
                    <a:pt x="2984" y="1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2418475" y="4733100"/>
              <a:ext cx="91150" cy="78125"/>
            </a:xfrm>
            <a:custGeom>
              <a:avLst/>
              <a:gdLst/>
              <a:ahLst/>
              <a:cxnLst/>
              <a:rect l="l" t="t" r="r" b="b"/>
              <a:pathLst>
                <a:path w="3646" h="3125" extrusionOk="0">
                  <a:moveTo>
                    <a:pt x="2077" y="1"/>
                  </a:moveTo>
                  <a:cubicBezTo>
                    <a:pt x="697" y="1"/>
                    <a:pt x="0" y="1676"/>
                    <a:pt x="979" y="2668"/>
                  </a:cubicBezTo>
                  <a:cubicBezTo>
                    <a:pt x="1294" y="2983"/>
                    <a:pt x="1683" y="3124"/>
                    <a:pt x="2066" y="3124"/>
                  </a:cubicBezTo>
                  <a:cubicBezTo>
                    <a:pt x="2870" y="3124"/>
                    <a:pt x="3645" y="2500"/>
                    <a:pt x="3645" y="1555"/>
                  </a:cubicBezTo>
                  <a:cubicBezTo>
                    <a:pt x="3645" y="698"/>
                    <a:pt x="2949" y="1"/>
                    <a:pt x="2077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2531375" y="4696250"/>
              <a:ext cx="35200" cy="29875"/>
            </a:xfrm>
            <a:custGeom>
              <a:avLst/>
              <a:gdLst/>
              <a:ahLst/>
              <a:cxnLst/>
              <a:rect l="l" t="t" r="r" b="b"/>
              <a:pathLst>
                <a:path w="1408" h="1195" extrusionOk="0">
                  <a:moveTo>
                    <a:pt x="804" y="1"/>
                  </a:moveTo>
                  <a:cubicBezTo>
                    <a:pt x="268" y="1"/>
                    <a:pt x="0" y="644"/>
                    <a:pt x="376" y="1019"/>
                  </a:cubicBezTo>
                  <a:cubicBezTo>
                    <a:pt x="501" y="1140"/>
                    <a:pt x="652" y="1194"/>
                    <a:pt x="800" y="1194"/>
                  </a:cubicBezTo>
                  <a:cubicBezTo>
                    <a:pt x="1112" y="1194"/>
                    <a:pt x="1408" y="954"/>
                    <a:pt x="1408" y="591"/>
                  </a:cubicBezTo>
                  <a:cubicBezTo>
                    <a:pt x="1408" y="269"/>
                    <a:pt x="1140" y="1"/>
                    <a:pt x="804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4"/>
            <p:cNvSpPr/>
            <p:nvPr/>
          </p:nvSpPr>
          <p:spPr>
            <a:xfrm>
              <a:off x="2542100" y="4830950"/>
              <a:ext cx="100525" cy="86125"/>
            </a:xfrm>
            <a:custGeom>
              <a:avLst/>
              <a:gdLst/>
              <a:ahLst/>
              <a:cxnLst/>
              <a:rect l="l" t="t" r="r" b="b"/>
              <a:pathLst>
                <a:path w="4021" h="3445" extrusionOk="0">
                  <a:moveTo>
                    <a:pt x="2292" y="0"/>
                  </a:moveTo>
                  <a:cubicBezTo>
                    <a:pt x="764" y="0"/>
                    <a:pt x="0" y="1849"/>
                    <a:pt x="1072" y="2935"/>
                  </a:cubicBezTo>
                  <a:cubicBezTo>
                    <a:pt x="1424" y="3287"/>
                    <a:pt x="1858" y="3444"/>
                    <a:pt x="2284" y="3444"/>
                  </a:cubicBezTo>
                  <a:cubicBezTo>
                    <a:pt x="3170" y="3444"/>
                    <a:pt x="4021" y="2761"/>
                    <a:pt x="4021" y="1729"/>
                  </a:cubicBezTo>
                  <a:cubicBezTo>
                    <a:pt x="4021" y="777"/>
                    <a:pt x="3243" y="0"/>
                    <a:pt x="2292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4"/>
            <p:cNvSpPr/>
            <p:nvPr/>
          </p:nvSpPr>
          <p:spPr>
            <a:xfrm>
              <a:off x="2741425" y="4629250"/>
              <a:ext cx="161850" cy="161850"/>
            </a:xfrm>
            <a:custGeom>
              <a:avLst/>
              <a:gdLst/>
              <a:ahLst/>
              <a:cxnLst/>
              <a:rect l="l" t="t" r="r" b="b"/>
              <a:pathLst>
                <a:path w="6474" h="6474" extrusionOk="0">
                  <a:moveTo>
                    <a:pt x="3244" y="1"/>
                  </a:moveTo>
                  <a:cubicBezTo>
                    <a:pt x="1448" y="1"/>
                    <a:pt x="1" y="1448"/>
                    <a:pt x="1" y="3230"/>
                  </a:cubicBezTo>
                  <a:cubicBezTo>
                    <a:pt x="1" y="5026"/>
                    <a:pt x="1448" y="6473"/>
                    <a:pt x="3244" y="6473"/>
                  </a:cubicBezTo>
                  <a:cubicBezTo>
                    <a:pt x="5026" y="6473"/>
                    <a:pt x="6473" y="5026"/>
                    <a:pt x="6473" y="3230"/>
                  </a:cubicBezTo>
                  <a:cubicBezTo>
                    <a:pt x="6473" y="1448"/>
                    <a:pt x="5026" y="1"/>
                    <a:pt x="3244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2931400" y="4684200"/>
              <a:ext cx="33850" cy="33850"/>
            </a:xfrm>
            <a:custGeom>
              <a:avLst/>
              <a:gdLst/>
              <a:ahLst/>
              <a:cxnLst/>
              <a:rect l="l" t="t" r="r" b="b"/>
              <a:pathLst>
                <a:path w="1354" h="1354" extrusionOk="0">
                  <a:moveTo>
                    <a:pt x="684" y="0"/>
                  </a:moveTo>
                  <a:cubicBezTo>
                    <a:pt x="295" y="0"/>
                    <a:pt x="0" y="295"/>
                    <a:pt x="0" y="671"/>
                  </a:cubicBezTo>
                  <a:cubicBezTo>
                    <a:pt x="0" y="1059"/>
                    <a:pt x="295" y="1354"/>
                    <a:pt x="684" y="1354"/>
                  </a:cubicBezTo>
                  <a:cubicBezTo>
                    <a:pt x="1059" y="1354"/>
                    <a:pt x="1354" y="1059"/>
                    <a:pt x="1354" y="671"/>
                  </a:cubicBezTo>
                  <a:cubicBezTo>
                    <a:pt x="1354" y="295"/>
                    <a:pt x="1059" y="0"/>
                    <a:pt x="684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2892525" y="4812175"/>
              <a:ext cx="23825" cy="23825"/>
            </a:xfrm>
            <a:custGeom>
              <a:avLst/>
              <a:gdLst/>
              <a:ahLst/>
              <a:cxnLst/>
              <a:rect l="l" t="t" r="r" b="b"/>
              <a:pathLst>
                <a:path w="953" h="953" extrusionOk="0">
                  <a:moveTo>
                    <a:pt x="470" y="1"/>
                  </a:moveTo>
                  <a:cubicBezTo>
                    <a:pt x="215" y="1"/>
                    <a:pt x="1" y="215"/>
                    <a:pt x="1" y="470"/>
                  </a:cubicBezTo>
                  <a:cubicBezTo>
                    <a:pt x="1" y="738"/>
                    <a:pt x="215" y="952"/>
                    <a:pt x="470" y="952"/>
                  </a:cubicBezTo>
                  <a:cubicBezTo>
                    <a:pt x="738" y="952"/>
                    <a:pt x="952" y="738"/>
                    <a:pt x="952" y="470"/>
                  </a:cubicBezTo>
                  <a:cubicBezTo>
                    <a:pt x="952" y="215"/>
                    <a:pt x="738" y="1"/>
                    <a:pt x="470" y="1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2713300" y="4308050"/>
              <a:ext cx="322975" cy="284000"/>
            </a:xfrm>
            <a:custGeom>
              <a:avLst/>
              <a:gdLst/>
              <a:ahLst/>
              <a:cxnLst/>
              <a:rect l="l" t="t" r="r" b="b"/>
              <a:pathLst>
                <a:path w="12919" h="11360" extrusionOk="0">
                  <a:moveTo>
                    <a:pt x="2608" y="1"/>
                  </a:moveTo>
                  <a:cubicBezTo>
                    <a:pt x="2049" y="1"/>
                    <a:pt x="1585" y="155"/>
                    <a:pt x="1260" y="480"/>
                  </a:cubicBezTo>
                  <a:cubicBezTo>
                    <a:pt x="0" y="1739"/>
                    <a:pt x="1300" y="5090"/>
                    <a:pt x="4168" y="7957"/>
                  </a:cubicBezTo>
                  <a:cubicBezTo>
                    <a:pt x="6303" y="10093"/>
                    <a:pt x="8689" y="11359"/>
                    <a:pt x="10299" y="11359"/>
                  </a:cubicBezTo>
                  <a:cubicBezTo>
                    <a:pt x="10861" y="11359"/>
                    <a:pt x="11329" y="11205"/>
                    <a:pt x="11659" y="10879"/>
                  </a:cubicBezTo>
                  <a:cubicBezTo>
                    <a:pt x="12919" y="9619"/>
                    <a:pt x="11605" y="6269"/>
                    <a:pt x="8738" y="3401"/>
                  </a:cubicBezTo>
                  <a:cubicBezTo>
                    <a:pt x="6610" y="1273"/>
                    <a:pt x="4216" y="1"/>
                    <a:pt x="2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2971925" y="4611500"/>
              <a:ext cx="63350" cy="54600"/>
            </a:xfrm>
            <a:custGeom>
              <a:avLst/>
              <a:gdLst/>
              <a:ahLst/>
              <a:cxnLst/>
              <a:rect l="l" t="t" r="r" b="b"/>
              <a:pathLst>
                <a:path w="2534" h="2184" extrusionOk="0">
                  <a:moveTo>
                    <a:pt x="1448" y="0"/>
                  </a:moveTo>
                  <a:cubicBezTo>
                    <a:pt x="483" y="0"/>
                    <a:pt x="1" y="1180"/>
                    <a:pt x="684" y="1863"/>
                  </a:cubicBezTo>
                  <a:cubicBezTo>
                    <a:pt x="905" y="2084"/>
                    <a:pt x="1176" y="2183"/>
                    <a:pt x="1442" y="2183"/>
                  </a:cubicBezTo>
                  <a:cubicBezTo>
                    <a:pt x="1999" y="2183"/>
                    <a:pt x="2533" y="1748"/>
                    <a:pt x="2533" y="1086"/>
                  </a:cubicBezTo>
                  <a:cubicBezTo>
                    <a:pt x="2533" y="496"/>
                    <a:pt x="2051" y="0"/>
                    <a:pt x="14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3745150" y="4333025"/>
              <a:ext cx="174925" cy="373700"/>
            </a:xfrm>
            <a:custGeom>
              <a:avLst/>
              <a:gdLst/>
              <a:ahLst/>
              <a:cxnLst/>
              <a:rect l="l" t="t" r="r" b="b"/>
              <a:pathLst>
                <a:path w="6997" h="14948" extrusionOk="0">
                  <a:moveTo>
                    <a:pt x="283" y="1"/>
                  </a:moveTo>
                  <a:cubicBezTo>
                    <a:pt x="278" y="1"/>
                    <a:pt x="273" y="2"/>
                    <a:pt x="269" y="3"/>
                  </a:cubicBezTo>
                  <a:cubicBezTo>
                    <a:pt x="1" y="124"/>
                    <a:pt x="1220" y="3568"/>
                    <a:pt x="3003" y="7695"/>
                  </a:cubicBezTo>
                  <a:cubicBezTo>
                    <a:pt x="4756" y="11743"/>
                    <a:pt x="6393" y="14948"/>
                    <a:pt x="6714" y="14948"/>
                  </a:cubicBezTo>
                  <a:cubicBezTo>
                    <a:pt x="6719" y="14948"/>
                    <a:pt x="6724" y="14947"/>
                    <a:pt x="6728" y="14945"/>
                  </a:cubicBezTo>
                  <a:cubicBezTo>
                    <a:pt x="6996" y="14825"/>
                    <a:pt x="5777" y="11381"/>
                    <a:pt x="3994" y="7253"/>
                  </a:cubicBezTo>
                  <a:cubicBezTo>
                    <a:pt x="2241" y="3205"/>
                    <a:pt x="591" y="1"/>
                    <a:pt x="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4"/>
            <p:cNvSpPr/>
            <p:nvPr/>
          </p:nvSpPr>
          <p:spPr>
            <a:xfrm>
              <a:off x="3547825" y="4635275"/>
              <a:ext cx="50950" cy="43325"/>
            </a:xfrm>
            <a:custGeom>
              <a:avLst/>
              <a:gdLst/>
              <a:ahLst/>
              <a:cxnLst/>
              <a:rect l="l" t="t" r="r" b="b"/>
              <a:pathLst>
                <a:path w="2038" h="1733" extrusionOk="0">
                  <a:moveTo>
                    <a:pt x="1167" y="1"/>
                  </a:moveTo>
                  <a:cubicBezTo>
                    <a:pt x="389" y="1"/>
                    <a:pt x="1" y="939"/>
                    <a:pt x="550" y="1475"/>
                  </a:cubicBezTo>
                  <a:cubicBezTo>
                    <a:pt x="728" y="1653"/>
                    <a:pt x="946" y="1733"/>
                    <a:pt x="1160" y="1733"/>
                  </a:cubicBezTo>
                  <a:cubicBezTo>
                    <a:pt x="1604" y="1733"/>
                    <a:pt x="2029" y="1388"/>
                    <a:pt x="2038" y="872"/>
                  </a:cubicBezTo>
                  <a:cubicBezTo>
                    <a:pt x="2038" y="390"/>
                    <a:pt x="1649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3597425" y="4570300"/>
              <a:ext cx="61650" cy="61650"/>
            </a:xfrm>
            <a:custGeom>
              <a:avLst/>
              <a:gdLst/>
              <a:ahLst/>
              <a:cxnLst/>
              <a:rect l="l" t="t" r="r" b="b"/>
              <a:pathLst>
                <a:path w="2466" h="2466" extrusionOk="0">
                  <a:moveTo>
                    <a:pt x="1233" y="0"/>
                  </a:moveTo>
                  <a:cubicBezTo>
                    <a:pt x="563" y="0"/>
                    <a:pt x="0" y="563"/>
                    <a:pt x="0" y="1233"/>
                  </a:cubicBezTo>
                  <a:cubicBezTo>
                    <a:pt x="0" y="1916"/>
                    <a:pt x="563" y="2466"/>
                    <a:pt x="1233" y="2466"/>
                  </a:cubicBezTo>
                  <a:cubicBezTo>
                    <a:pt x="1916" y="2466"/>
                    <a:pt x="2466" y="1916"/>
                    <a:pt x="2466" y="1233"/>
                  </a:cubicBezTo>
                  <a:cubicBezTo>
                    <a:pt x="2466" y="563"/>
                    <a:pt x="1916" y="0"/>
                    <a:pt x="1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3633275" y="4683525"/>
              <a:ext cx="11750" cy="10000"/>
            </a:xfrm>
            <a:custGeom>
              <a:avLst/>
              <a:gdLst/>
              <a:ahLst/>
              <a:cxnLst/>
              <a:rect l="l" t="t" r="r" b="b"/>
              <a:pathLst>
                <a:path w="470" h="400" extrusionOk="0">
                  <a:moveTo>
                    <a:pt x="268" y="1"/>
                  </a:moveTo>
                  <a:cubicBezTo>
                    <a:pt x="94" y="1"/>
                    <a:pt x="0" y="215"/>
                    <a:pt x="121" y="336"/>
                  </a:cubicBezTo>
                  <a:cubicBezTo>
                    <a:pt x="165" y="380"/>
                    <a:pt x="218" y="399"/>
                    <a:pt x="269" y="399"/>
                  </a:cubicBezTo>
                  <a:cubicBezTo>
                    <a:pt x="373" y="399"/>
                    <a:pt x="469" y="319"/>
                    <a:pt x="469" y="202"/>
                  </a:cubicBezTo>
                  <a:cubicBezTo>
                    <a:pt x="469" y="94"/>
                    <a:pt x="375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3760900" y="4624575"/>
              <a:ext cx="54650" cy="46575"/>
            </a:xfrm>
            <a:custGeom>
              <a:avLst/>
              <a:gdLst/>
              <a:ahLst/>
              <a:cxnLst/>
              <a:rect l="l" t="t" r="r" b="b"/>
              <a:pathLst>
                <a:path w="2186" h="1863" extrusionOk="0">
                  <a:moveTo>
                    <a:pt x="1247" y="0"/>
                  </a:moveTo>
                  <a:cubicBezTo>
                    <a:pt x="416" y="0"/>
                    <a:pt x="1" y="1005"/>
                    <a:pt x="590" y="1595"/>
                  </a:cubicBezTo>
                  <a:cubicBezTo>
                    <a:pt x="780" y="1780"/>
                    <a:pt x="1012" y="1863"/>
                    <a:pt x="1240" y="1863"/>
                  </a:cubicBezTo>
                  <a:cubicBezTo>
                    <a:pt x="1722" y="1863"/>
                    <a:pt x="2185" y="1493"/>
                    <a:pt x="2185" y="938"/>
                  </a:cubicBezTo>
                  <a:cubicBezTo>
                    <a:pt x="2185" y="416"/>
                    <a:pt x="1770" y="0"/>
                    <a:pt x="1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3790050" y="4717700"/>
              <a:ext cx="13775" cy="11625"/>
            </a:xfrm>
            <a:custGeom>
              <a:avLst/>
              <a:gdLst/>
              <a:ahLst/>
              <a:cxnLst/>
              <a:rect l="l" t="t" r="r" b="b"/>
              <a:pathLst>
                <a:path w="551" h="465" extrusionOk="0">
                  <a:moveTo>
                    <a:pt x="322" y="1"/>
                  </a:moveTo>
                  <a:cubicBezTo>
                    <a:pt x="108" y="1"/>
                    <a:pt x="1" y="255"/>
                    <a:pt x="148" y="403"/>
                  </a:cubicBezTo>
                  <a:cubicBezTo>
                    <a:pt x="195" y="445"/>
                    <a:pt x="253" y="465"/>
                    <a:pt x="310" y="465"/>
                  </a:cubicBezTo>
                  <a:cubicBezTo>
                    <a:pt x="432" y="465"/>
                    <a:pt x="550" y="375"/>
                    <a:pt x="550" y="228"/>
                  </a:cubicBezTo>
                  <a:cubicBezTo>
                    <a:pt x="550" y="108"/>
                    <a:pt x="443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4"/>
            <p:cNvSpPr/>
            <p:nvPr/>
          </p:nvSpPr>
          <p:spPr>
            <a:xfrm>
              <a:off x="3647325" y="47425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470" y="0"/>
                  </a:moveTo>
                  <a:cubicBezTo>
                    <a:pt x="215" y="0"/>
                    <a:pt x="1" y="215"/>
                    <a:pt x="1" y="469"/>
                  </a:cubicBezTo>
                  <a:cubicBezTo>
                    <a:pt x="1" y="724"/>
                    <a:pt x="215" y="938"/>
                    <a:pt x="470" y="938"/>
                  </a:cubicBezTo>
                  <a:cubicBezTo>
                    <a:pt x="725" y="938"/>
                    <a:pt x="939" y="724"/>
                    <a:pt x="939" y="469"/>
                  </a:cubicBezTo>
                  <a:cubicBezTo>
                    <a:pt x="939" y="215"/>
                    <a:pt x="725" y="0"/>
                    <a:pt x="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4"/>
            <p:cNvSpPr/>
            <p:nvPr/>
          </p:nvSpPr>
          <p:spPr>
            <a:xfrm>
              <a:off x="3471775" y="47441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470" y="0"/>
                  </a:moveTo>
                  <a:cubicBezTo>
                    <a:pt x="215" y="0"/>
                    <a:pt x="1" y="215"/>
                    <a:pt x="1" y="469"/>
                  </a:cubicBezTo>
                  <a:cubicBezTo>
                    <a:pt x="1" y="724"/>
                    <a:pt x="215" y="938"/>
                    <a:pt x="470" y="938"/>
                  </a:cubicBezTo>
                  <a:cubicBezTo>
                    <a:pt x="724" y="938"/>
                    <a:pt x="939" y="724"/>
                    <a:pt x="939" y="469"/>
                  </a:cubicBezTo>
                  <a:cubicBezTo>
                    <a:pt x="939" y="215"/>
                    <a:pt x="724" y="0"/>
                    <a:pt x="4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4"/>
            <p:cNvSpPr/>
            <p:nvPr/>
          </p:nvSpPr>
          <p:spPr>
            <a:xfrm>
              <a:off x="3787700" y="4676825"/>
              <a:ext cx="89475" cy="76650"/>
            </a:xfrm>
            <a:custGeom>
              <a:avLst/>
              <a:gdLst/>
              <a:ahLst/>
              <a:cxnLst/>
              <a:rect l="l" t="t" r="r" b="b"/>
              <a:pathLst>
                <a:path w="3579" h="3066" extrusionOk="0">
                  <a:moveTo>
                    <a:pt x="2038" y="1"/>
                  </a:moveTo>
                  <a:cubicBezTo>
                    <a:pt x="684" y="1"/>
                    <a:pt x="1" y="1649"/>
                    <a:pt x="966" y="2614"/>
                  </a:cubicBezTo>
                  <a:cubicBezTo>
                    <a:pt x="1278" y="2926"/>
                    <a:pt x="1661" y="3065"/>
                    <a:pt x="2037" y="3065"/>
                  </a:cubicBezTo>
                  <a:cubicBezTo>
                    <a:pt x="2824" y="3065"/>
                    <a:pt x="3579" y="2453"/>
                    <a:pt x="3579" y="1528"/>
                  </a:cubicBezTo>
                  <a:cubicBezTo>
                    <a:pt x="3579" y="684"/>
                    <a:pt x="2882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4267800" y="3651325"/>
              <a:ext cx="185300" cy="74725"/>
            </a:xfrm>
            <a:custGeom>
              <a:avLst/>
              <a:gdLst/>
              <a:ahLst/>
              <a:cxnLst/>
              <a:rect l="l" t="t" r="r" b="b"/>
              <a:pathLst>
                <a:path w="7412" h="2989" extrusionOk="0">
                  <a:moveTo>
                    <a:pt x="0" y="0"/>
                  </a:moveTo>
                  <a:lnTo>
                    <a:pt x="0" y="2989"/>
                  </a:lnTo>
                  <a:lnTo>
                    <a:pt x="7411" y="2989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4323075" y="3596050"/>
              <a:ext cx="74400" cy="185275"/>
            </a:xfrm>
            <a:custGeom>
              <a:avLst/>
              <a:gdLst/>
              <a:ahLst/>
              <a:cxnLst/>
              <a:rect l="l" t="t" r="r" b="b"/>
              <a:pathLst>
                <a:path w="2976" h="7411" extrusionOk="0">
                  <a:moveTo>
                    <a:pt x="0" y="0"/>
                  </a:moveTo>
                  <a:lnTo>
                    <a:pt x="0" y="7411"/>
                  </a:lnTo>
                  <a:lnTo>
                    <a:pt x="2976" y="7411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4653750" y="4232600"/>
              <a:ext cx="174225" cy="174225"/>
            </a:xfrm>
            <a:custGeom>
              <a:avLst/>
              <a:gdLst/>
              <a:ahLst/>
              <a:cxnLst/>
              <a:rect l="l" t="t" r="r" b="b"/>
              <a:pathLst>
                <a:path w="6969" h="6969" extrusionOk="0">
                  <a:moveTo>
                    <a:pt x="3484" y="0"/>
                  </a:moveTo>
                  <a:cubicBezTo>
                    <a:pt x="1555" y="0"/>
                    <a:pt x="0" y="1568"/>
                    <a:pt x="0" y="3484"/>
                  </a:cubicBezTo>
                  <a:cubicBezTo>
                    <a:pt x="0" y="5414"/>
                    <a:pt x="1555" y="6969"/>
                    <a:pt x="3484" y="6969"/>
                  </a:cubicBezTo>
                  <a:cubicBezTo>
                    <a:pt x="5401" y="6969"/>
                    <a:pt x="6969" y="5414"/>
                    <a:pt x="6969" y="3484"/>
                  </a:cubicBezTo>
                  <a:cubicBezTo>
                    <a:pt x="6969" y="1568"/>
                    <a:pt x="5401" y="0"/>
                    <a:pt x="3484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4"/>
            <p:cNvSpPr/>
            <p:nvPr/>
          </p:nvSpPr>
          <p:spPr>
            <a:xfrm>
              <a:off x="4795125" y="4285175"/>
              <a:ext cx="136700" cy="116800"/>
            </a:xfrm>
            <a:custGeom>
              <a:avLst/>
              <a:gdLst/>
              <a:ahLst/>
              <a:cxnLst/>
              <a:rect l="l" t="t" r="r" b="b"/>
              <a:pathLst>
                <a:path w="5468" h="4672" extrusionOk="0">
                  <a:moveTo>
                    <a:pt x="3136" y="1"/>
                  </a:moveTo>
                  <a:cubicBezTo>
                    <a:pt x="1046" y="1"/>
                    <a:pt x="0" y="2507"/>
                    <a:pt x="1474" y="3981"/>
                  </a:cubicBezTo>
                  <a:cubicBezTo>
                    <a:pt x="1951" y="4458"/>
                    <a:pt x="2537" y="4671"/>
                    <a:pt x="3112" y="4671"/>
                  </a:cubicBezTo>
                  <a:cubicBezTo>
                    <a:pt x="4315" y="4671"/>
                    <a:pt x="5468" y="3738"/>
                    <a:pt x="5468" y="2333"/>
                  </a:cubicBezTo>
                  <a:cubicBezTo>
                    <a:pt x="5468" y="1046"/>
                    <a:pt x="4423" y="1"/>
                    <a:pt x="3136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4"/>
            <p:cNvSpPr/>
            <p:nvPr/>
          </p:nvSpPr>
          <p:spPr>
            <a:xfrm>
              <a:off x="4947550" y="4286200"/>
              <a:ext cx="61350" cy="61325"/>
            </a:xfrm>
            <a:custGeom>
              <a:avLst/>
              <a:gdLst/>
              <a:ahLst/>
              <a:cxnLst/>
              <a:rect l="l" t="t" r="r" b="b"/>
              <a:pathLst>
                <a:path w="2454" h="2453" extrusionOk="0">
                  <a:moveTo>
                    <a:pt x="1220" y="0"/>
                  </a:moveTo>
                  <a:cubicBezTo>
                    <a:pt x="550" y="0"/>
                    <a:pt x="1" y="550"/>
                    <a:pt x="1" y="1220"/>
                  </a:cubicBezTo>
                  <a:cubicBezTo>
                    <a:pt x="1" y="1903"/>
                    <a:pt x="550" y="2453"/>
                    <a:pt x="1220" y="2453"/>
                  </a:cubicBezTo>
                  <a:cubicBezTo>
                    <a:pt x="1904" y="2453"/>
                    <a:pt x="2453" y="1903"/>
                    <a:pt x="2453" y="1220"/>
                  </a:cubicBezTo>
                  <a:cubicBezTo>
                    <a:pt x="2453" y="550"/>
                    <a:pt x="1904" y="0"/>
                    <a:pt x="1220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4"/>
            <p:cNvSpPr/>
            <p:nvPr/>
          </p:nvSpPr>
          <p:spPr>
            <a:xfrm>
              <a:off x="5078875" y="4222875"/>
              <a:ext cx="174250" cy="173900"/>
            </a:xfrm>
            <a:custGeom>
              <a:avLst/>
              <a:gdLst/>
              <a:ahLst/>
              <a:cxnLst/>
              <a:rect l="l" t="t" r="r" b="b"/>
              <a:pathLst>
                <a:path w="6970" h="6956" extrusionOk="0">
                  <a:moveTo>
                    <a:pt x="3485" y="0"/>
                  </a:moveTo>
                  <a:cubicBezTo>
                    <a:pt x="1569" y="0"/>
                    <a:pt x="1" y="1555"/>
                    <a:pt x="1" y="3485"/>
                  </a:cubicBezTo>
                  <a:cubicBezTo>
                    <a:pt x="1" y="5401"/>
                    <a:pt x="1569" y="6955"/>
                    <a:pt x="3485" y="6955"/>
                  </a:cubicBezTo>
                  <a:cubicBezTo>
                    <a:pt x="5415" y="6955"/>
                    <a:pt x="6969" y="5401"/>
                    <a:pt x="6969" y="3485"/>
                  </a:cubicBezTo>
                  <a:cubicBezTo>
                    <a:pt x="6969" y="1555"/>
                    <a:pt x="5415" y="0"/>
                    <a:pt x="3485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4"/>
            <p:cNvSpPr/>
            <p:nvPr/>
          </p:nvSpPr>
          <p:spPr>
            <a:xfrm>
              <a:off x="5246075" y="4259400"/>
              <a:ext cx="91150" cy="91150"/>
            </a:xfrm>
            <a:custGeom>
              <a:avLst/>
              <a:gdLst/>
              <a:ahLst/>
              <a:cxnLst/>
              <a:rect l="l" t="t" r="r" b="b"/>
              <a:pathLst>
                <a:path w="3646" h="3646" extrusionOk="0">
                  <a:moveTo>
                    <a:pt x="1823" y="0"/>
                  </a:moveTo>
                  <a:cubicBezTo>
                    <a:pt x="817" y="0"/>
                    <a:pt x="0" y="818"/>
                    <a:pt x="0" y="1823"/>
                  </a:cubicBezTo>
                  <a:cubicBezTo>
                    <a:pt x="0" y="2828"/>
                    <a:pt x="817" y="3645"/>
                    <a:pt x="1823" y="3645"/>
                  </a:cubicBezTo>
                  <a:cubicBezTo>
                    <a:pt x="2828" y="3645"/>
                    <a:pt x="3645" y="2828"/>
                    <a:pt x="3645" y="1823"/>
                  </a:cubicBezTo>
                  <a:cubicBezTo>
                    <a:pt x="3645" y="818"/>
                    <a:pt x="2828" y="0"/>
                    <a:pt x="1823" y="0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4"/>
            <p:cNvSpPr/>
            <p:nvPr/>
          </p:nvSpPr>
          <p:spPr>
            <a:xfrm>
              <a:off x="4755250" y="4431600"/>
              <a:ext cx="116275" cy="99350"/>
            </a:xfrm>
            <a:custGeom>
              <a:avLst/>
              <a:gdLst/>
              <a:ahLst/>
              <a:cxnLst/>
              <a:rect l="l" t="t" r="r" b="b"/>
              <a:pathLst>
                <a:path w="4651" h="3974" extrusionOk="0">
                  <a:moveTo>
                    <a:pt x="2678" y="0"/>
                  </a:moveTo>
                  <a:cubicBezTo>
                    <a:pt x="2670" y="0"/>
                    <a:pt x="2662" y="0"/>
                    <a:pt x="2654" y="0"/>
                  </a:cubicBezTo>
                  <a:cubicBezTo>
                    <a:pt x="885" y="0"/>
                    <a:pt x="1" y="2131"/>
                    <a:pt x="1260" y="3391"/>
                  </a:cubicBezTo>
                  <a:cubicBezTo>
                    <a:pt x="1663" y="3793"/>
                    <a:pt x="2159" y="3973"/>
                    <a:pt x="2646" y="3973"/>
                  </a:cubicBezTo>
                  <a:cubicBezTo>
                    <a:pt x="3668" y="3973"/>
                    <a:pt x="4651" y="3181"/>
                    <a:pt x="4651" y="1984"/>
                  </a:cubicBezTo>
                  <a:cubicBezTo>
                    <a:pt x="4651" y="893"/>
                    <a:pt x="3766" y="0"/>
                    <a:pt x="2678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4902325" y="4438300"/>
              <a:ext cx="21800" cy="21800"/>
            </a:xfrm>
            <a:custGeom>
              <a:avLst/>
              <a:gdLst/>
              <a:ahLst/>
              <a:cxnLst/>
              <a:rect l="l" t="t" r="r" b="b"/>
              <a:pathLst>
                <a:path w="872" h="872" extrusionOk="0">
                  <a:moveTo>
                    <a:pt x="443" y="0"/>
                  </a:moveTo>
                  <a:cubicBezTo>
                    <a:pt x="202" y="0"/>
                    <a:pt x="1" y="201"/>
                    <a:pt x="1" y="442"/>
                  </a:cubicBezTo>
                  <a:cubicBezTo>
                    <a:pt x="1" y="684"/>
                    <a:pt x="202" y="871"/>
                    <a:pt x="443" y="871"/>
                  </a:cubicBezTo>
                  <a:cubicBezTo>
                    <a:pt x="684" y="871"/>
                    <a:pt x="872" y="684"/>
                    <a:pt x="872" y="442"/>
                  </a:cubicBezTo>
                  <a:cubicBezTo>
                    <a:pt x="872" y="201"/>
                    <a:pt x="684" y="0"/>
                    <a:pt x="443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4"/>
            <p:cNvSpPr/>
            <p:nvPr/>
          </p:nvSpPr>
          <p:spPr>
            <a:xfrm>
              <a:off x="4917075" y="4541475"/>
              <a:ext cx="70700" cy="60850"/>
            </a:xfrm>
            <a:custGeom>
              <a:avLst/>
              <a:gdLst/>
              <a:ahLst/>
              <a:cxnLst/>
              <a:rect l="l" t="t" r="r" b="b"/>
              <a:pathLst>
                <a:path w="2828" h="2434" extrusionOk="0">
                  <a:moveTo>
                    <a:pt x="1622" y="1"/>
                  </a:moveTo>
                  <a:cubicBezTo>
                    <a:pt x="536" y="1"/>
                    <a:pt x="0" y="1314"/>
                    <a:pt x="764" y="2078"/>
                  </a:cubicBezTo>
                  <a:cubicBezTo>
                    <a:pt x="1010" y="2324"/>
                    <a:pt x="1312" y="2434"/>
                    <a:pt x="1608" y="2434"/>
                  </a:cubicBezTo>
                  <a:cubicBezTo>
                    <a:pt x="2230" y="2434"/>
                    <a:pt x="2828" y="1947"/>
                    <a:pt x="2828" y="1220"/>
                  </a:cubicBezTo>
                  <a:cubicBezTo>
                    <a:pt x="2828" y="550"/>
                    <a:pt x="2292" y="1"/>
                    <a:pt x="1622" y="1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4"/>
            <p:cNvSpPr/>
            <p:nvPr/>
          </p:nvSpPr>
          <p:spPr>
            <a:xfrm>
              <a:off x="5116750" y="4428250"/>
              <a:ext cx="63675" cy="54575"/>
            </a:xfrm>
            <a:custGeom>
              <a:avLst/>
              <a:gdLst/>
              <a:ahLst/>
              <a:cxnLst/>
              <a:rect l="l" t="t" r="r" b="b"/>
              <a:pathLst>
                <a:path w="2547" h="2183" extrusionOk="0">
                  <a:moveTo>
                    <a:pt x="1461" y="0"/>
                  </a:moveTo>
                  <a:cubicBezTo>
                    <a:pt x="483" y="0"/>
                    <a:pt x="0" y="1179"/>
                    <a:pt x="684" y="1863"/>
                  </a:cubicBezTo>
                  <a:cubicBezTo>
                    <a:pt x="905" y="2084"/>
                    <a:pt x="1177" y="2183"/>
                    <a:pt x="1445" y="2183"/>
                  </a:cubicBezTo>
                  <a:cubicBezTo>
                    <a:pt x="2006" y="2183"/>
                    <a:pt x="2546" y="1748"/>
                    <a:pt x="2546" y="1086"/>
                  </a:cubicBezTo>
                  <a:cubicBezTo>
                    <a:pt x="2546" y="496"/>
                    <a:pt x="2051" y="0"/>
                    <a:pt x="1461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4"/>
            <p:cNvSpPr/>
            <p:nvPr/>
          </p:nvSpPr>
          <p:spPr>
            <a:xfrm>
              <a:off x="5169675" y="4409825"/>
              <a:ext cx="105225" cy="90075"/>
            </a:xfrm>
            <a:custGeom>
              <a:avLst/>
              <a:gdLst/>
              <a:ahLst/>
              <a:cxnLst/>
              <a:rect l="l" t="t" r="r" b="b"/>
              <a:pathLst>
                <a:path w="4209" h="3603" extrusionOk="0">
                  <a:moveTo>
                    <a:pt x="2413" y="0"/>
                  </a:moveTo>
                  <a:cubicBezTo>
                    <a:pt x="805" y="0"/>
                    <a:pt x="1" y="1930"/>
                    <a:pt x="1140" y="3069"/>
                  </a:cubicBezTo>
                  <a:cubicBezTo>
                    <a:pt x="1504" y="3438"/>
                    <a:pt x="1954" y="3603"/>
                    <a:pt x="2397" y="3603"/>
                  </a:cubicBezTo>
                  <a:cubicBezTo>
                    <a:pt x="3320" y="3603"/>
                    <a:pt x="4208" y="2883"/>
                    <a:pt x="4208" y="1796"/>
                  </a:cubicBezTo>
                  <a:cubicBezTo>
                    <a:pt x="4208" y="804"/>
                    <a:pt x="3404" y="0"/>
                    <a:pt x="2413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4"/>
            <p:cNvSpPr/>
            <p:nvPr/>
          </p:nvSpPr>
          <p:spPr>
            <a:xfrm>
              <a:off x="5138525" y="4589050"/>
              <a:ext cx="18450" cy="18450"/>
            </a:xfrm>
            <a:custGeom>
              <a:avLst/>
              <a:gdLst/>
              <a:ahLst/>
              <a:cxnLst/>
              <a:rect l="l" t="t" r="r" b="b"/>
              <a:pathLst>
                <a:path w="738" h="738" extrusionOk="0">
                  <a:moveTo>
                    <a:pt x="362" y="1"/>
                  </a:moveTo>
                  <a:cubicBezTo>
                    <a:pt x="161" y="1"/>
                    <a:pt x="0" y="161"/>
                    <a:pt x="0" y="376"/>
                  </a:cubicBezTo>
                  <a:cubicBezTo>
                    <a:pt x="0" y="577"/>
                    <a:pt x="161" y="738"/>
                    <a:pt x="362" y="738"/>
                  </a:cubicBezTo>
                  <a:cubicBezTo>
                    <a:pt x="577" y="738"/>
                    <a:pt x="737" y="577"/>
                    <a:pt x="737" y="376"/>
                  </a:cubicBezTo>
                  <a:cubicBezTo>
                    <a:pt x="737" y="161"/>
                    <a:pt x="577" y="1"/>
                    <a:pt x="362" y="1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4"/>
            <p:cNvSpPr/>
            <p:nvPr/>
          </p:nvSpPr>
          <p:spPr>
            <a:xfrm>
              <a:off x="4865475" y="4658725"/>
              <a:ext cx="30850" cy="26725"/>
            </a:xfrm>
            <a:custGeom>
              <a:avLst/>
              <a:gdLst/>
              <a:ahLst/>
              <a:cxnLst/>
              <a:rect l="l" t="t" r="r" b="b"/>
              <a:pathLst>
                <a:path w="1234" h="1069" extrusionOk="0">
                  <a:moveTo>
                    <a:pt x="697" y="1"/>
                  </a:moveTo>
                  <a:cubicBezTo>
                    <a:pt x="228" y="1"/>
                    <a:pt x="1" y="577"/>
                    <a:pt x="322" y="912"/>
                  </a:cubicBezTo>
                  <a:cubicBezTo>
                    <a:pt x="430" y="1020"/>
                    <a:pt x="563" y="1068"/>
                    <a:pt x="694" y="1068"/>
                  </a:cubicBezTo>
                  <a:cubicBezTo>
                    <a:pt x="969" y="1068"/>
                    <a:pt x="1233" y="855"/>
                    <a:pt x="1233" y="537"/>
                  </a:cubicBezTo>
                  <a:cubicBezTo>
                    <a:pt x="1233" y="242"/>
                    <a:pt x="992" y="1"/>
                    <a:pt x="697" y="1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4"/>
            <p:cNvSpPr/>
            <p:nvPr/>
          </p:nvSpPr>
          <p:spPr>
            <a:xfrm>
              <a:off x="4999475" y="4080925"/>
              <a:ext cx="322650" cy="284275"/>
            </a:xfrm>
            <a:custGeom>
              <a:avLst/>
              <a:gdLst/>
              <a:ahLst/>
              <a:cxnLst/>
              <a:rect l="l" t="t" r="r" b="b"/>
              <a:pathLst>
                <a:path w="12906" h="11371" extrusionOk="0">
                  <a:moveTo>
                    <a:pt x="2609" y="0"/>
                  </a:moveTo>
                  <a:cubicBezTo>
                    <a:pt x="2050" y="0"/>
                    <a:pt x="1586" y="154"/>
                    <a:pt x="1261" y="479"/>
                  </a:cubicBezTo>
                  <a:cubicBezTo>
                    <a:pt x="1" y="1739"/>
                    <a:pt x="1301" y="5089"/>
                    <a:pt x="4169" y="7970"/>
                  </a:cubicBezTo>
                  <a:cubicBezTo>
                    <a:pt x="6297" y="10098"/>
                    <a:pt x="8690" y="11370"/>
                    <a:pt x="10298" y="11370"/>
                  </a:cubicBezTo>
                  <a:cubicBezTo>
                    <a:pt x="10857" y="11370"/>
                    <a:pt x="11321" y="11216"/>
                    <a:pt x="11646" y="10891"/>
                  </a:cubicBezTo>
                  <a:cubicBezTo>
                    <a:pt x="12906" y="9632"/>
                    <a:pt x="11606" y="6281"/>
                    <a:pt x="8738" y="3400"/>
                  </a:cubicBezTo>
                  <a:cubicBezTo>
                    <a:pt x="6610" y="1272"/>
                    <a:pt x="4217" y="0"/>
                    <a:pt x="2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4"/>
            <p:cNvSpPr/>
            <p:nvPr/>
          </p:nvSpPr>
          <p:spPr>
            <a:xfrm>
              <a:off x="5258125" y="4385025"/>
              <a:ext cx="63350" cy="54275"/>
            </a:xfrm>
            <a:custGeom>
              <a:avLst/>
              <a:gdLst/>
              <a:ahLst/>
              <a:cxnLst/>
              <a:rect l="l" t="t" r="r" b="b"/>
              <a:pathLst>
                <a:path w="2534" h="2171" extrusionOk="0">
                  <a:moveTo>
                    <a:pt x="1448" y="0"/>
                  </a:moveTo>
                  <a:cubicBezTo>
                    <a:pt x="483" y="0"/>
                    <a:pt x="0" y="1166"/>
                    <a:pt x="684" y="1850"/>
                  </a:cubicBezTo>
                  <a:cubicBezTo>
                    <a:pt x="905" y="2071"/>
                    <a:pt x="1177" y="2170"/>
                    <a:pt x="1444" y="2170"/>
                  </a:cubicBezTo>
                  <a:cubicBezTo>
                    <a:pt x="2000" y="2170"/>
                    <a:pt x="2533" y="1738"/>
                    <a:pt x="2533" y="1086"/>
                  </a:cubicBezTo>
                  <a:cubicBezTo>
                    <a:pt x="2533" y="483"/>
                    <a:pt x="2051" y="0"/>
                    <a:pt x="14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4"/>
            <p:cNvSpPr/>
            <p:nvPr/>
          </p:nvSpPr>
          <p:spPr>
            <a:xfrm>
              <a:off x="4267800" y="2789975"/>
              <a:ext cx="185300" cy="74400"/>
            </a:xfrm>
            <a:custGeom>
              <a:avLst/>
              <a:gdLst/>
              <a:ahLst/>
              <a:cxnLst/>
              <a:rect l="l" t="t" r="r" b="b"/>
              <a:pathLst>
                <a:path w="7412" h="2976" extrusionOk="0">
                  <a:moveTo>
                    <a:pt x="0" y="1"/>
                  </a:moveTo>
                  <a:lnTo>
                    <a:pt x="0" y="2976"/>
                  </a:lnTo>
                  <a:lnTo>
                    <a:pt x="7411" y="2976"/>
                  </a:lnTo>
                  <a:lnTo>
                    <a:pt x="7411" y="1"/>
                  </a:ln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4323075" y="2734700"/>
              <a:ext cx="74725" cy="184950"/>
            </a:xfrm>
            <a:custGeom>
              <a:avLst/>
              <a:gdLst/>
              <a:ahLst/>
              <a:cxnLst/>
              <a:rect l="l" t="t" r="r" b="b"/>
              <a:pathLst>
                <a:path w="2989" h="7398" extrusionOk="0">
                  <a:moveTo>
                    <a:pt x="0" y="1"/>
                  </a:moveTo>
                  <a:lnTo>
                    <a:pt x="0" y="7398"/>
                  </a:lnTo>
                  <a:lnTo>
                    <a:pt x="2989" y="7398"/>
                  </a:lnTo>
                  <a:lnTo>
                    <a:pt x="2989" y="1"/>
                  </a:ln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3834275" y="3006750"/>
              <a:ext cx="48950" cy="42025"/>
            </a:xfrm>
            <a:custGeom>
              <a:avLst/>
              <a:gdLst/>
              <a:ahLst/>
              <a:cxnLst/>
              <a:rect l="l" t="t" r="r" b="b"/>
              <a:pathLst>
                <a:path w="1958" h="1681" extrusionOk="0">
                  <a:moveTo>
                    <a:pt x="1113" y="0"/>
                  </a:moveTo>
                  <a:cubicBezTo>
                    <a:pt x="362" y="0"/>
                    <a:pt x="1" y="911"/>
                    <a:pt x="523" y="1434"/>
                  </a:cubicBezTo>
                  <a:cubicBezTo>
                    <a:pt x="693" y="1604"/>
                    <a:pt x="904" y="1680"/>
                    <a:pt x="1111" y="1680"/>
                  </a:cubicBezTo>
                  <a:cubicBezTo>
                    <a:pt x="1542" y="1680"/>
                    <a:pt x="1957" y="1351"/>
                    <a:pt x="1957" y="844"/>
                  </a:cubicBezTo>
                  <a:cubicBezTo>
                    <a:pt x="1957" y="375"/>
                    <a:pt x="1582" y="0"/>
                    <a:pt x="1113" y="0"/>
                  </a:cubicBezTo>
                  <a:close/>
                </a:path>
              </a:pathLst>
            </a:custGeom>
            <a:solidFill>
              <a:srgbClr val="5A5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3898275" y="3020800"/>
              <a:ext cx="16425" cy="13825"/>
            </a:xfrm>
            <a:custGeom>
              <a:avLst/>
              <a:gdLst/>
              <a:ahLst/>
              <a:cxnLst/>
              <a:rect l="l" t="t" r="r" b="b"/>
              <a:pathLst>
                <a:path w="657" h="553" extrusionOk="0">
                  <a:moveTo>
                    <a:pt x="375" y="1"/>
                  </a:moveTo>
                  <a:cubicBezTo>
                    <a:pt x="134" y="1"/>
                    <a:pt x="0" y="296"/>
                    <a:pt x="174" y="470"/>
                  </a:cubicBezTo>
                  <a:cubicBezTo>
                    <a:pt x="231" y="527"/>
                    <a:pt x="303" y="552"/>
                    <a:pt x="373" y="552"/>
                  </a:cubicBezTo>
                  <a:cubicBezTo>
                    <a:pt x="517" y="552"/>
                    <a:pt x="657" y="445"/>
                    <a:pt x="657" y="282"/>
                  </a:cubicBezTo>
                  <a:cubicBezTo>
                    <a:pt x="657" y="122"/>
                    <a:pt x="536" y="1"/>
                    <a:pt x="375" y="1"/>
                  </a:cubicBezTo>
                  <a:close/>
                </a:path>
              </a:pathLst>
            </a:custGeom>
            <a:solidFill>
              <a:srgbClr val="5A5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4"/>
            <p:cNvSpPr/>
            <p:nvPr/>
          </p:nvSpPr>
          <p:spPr>
            <a:xfrm>
              <a:off x="3912000" y="2996700"/>
              <a:ext cx="52625" cy="45100"/>
            </a:xfrm>
            <a:custGeom>
              <a:avLst/>
              <a:gdLst/>
              <a:ahLst/>
              <a:cxnLst/>
              <a:rect l="l" t="t" r="r" b="b"/>
              <a:pathLst>
                <a:path w="2105" h="1804" extrusionOk="0">
                  <a:moveTo>
                    <a:pt x="1207" y="0"/>
                  </a:moveTo>
                  <a:cubicBezTo>
                    <a:pt x="403" y="0"/>
                    <a:pt x="1" y="965"/>
                    <a:pt x="563" y="1541"/>
                  </a:cubicBezTo>
                  <a:cubicBezTo>
                    <a:pt x="745" y="1722"/>
                    <a:pt x="969" y="1804"/>
                    <a:pt x="1190" y="1804"/>
                  </a:cubicBezTo>
                  <a:cubicBezTo>
                    <a:pt x="1655" y="1804"/>
                    <a:pt x="2105" y="1443"/>
                    <a:pt x="2105" y="898"/>
                  </a:cubicBezTo>
                  <a:cubicBezTo>
                    <a:pt x="2105" y="402"/>
                    <a:pt x="1702" y="0"/>
                    <a:pt x="1207" y="0"/>
                  </a:cubicBezTo>
                  <a:close/>
                </a:path>
              </a:pathLst>
            </a:custGeom>
            <a:solidFill>
              <a:srgbClr val="5A5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4"/>
            <p:cNvSpPr/>
            <p:nvPr/>
          </p:nvSpPr>
          <p:spPr>
            <a:xfrm>
              <a:off x="3861750" y="3097875"/>
              <a:ext cx="32525" cy="28050"/>
            </a:xfrm>
            <a:custGeom>
              <a:avLst/>
              <a:gdLst/>
              <a:ahLst/>
              <a:cxnLst/>
              <a:rect l="l" t="t" r="r" b="b"/>
              <a:pathLst>
                <a:path w="1301" h="1122" extrusionOk="0">
                  <a:moveTo>
                    <a:pt x="751" y="0"/>
                  </a:moveTo>
                  <a:cubicBezTo>
                    <a:pt x="255" y="0"/>
                    <a:pt x="0" y="603"/>
                    <a:pt x="349" y="952"/>
                  </a:cubicBezTo>
                  <a:cubicBezTo>
                    <a:pt x="462" y="1069"/>
                    <a:pt x="603" y="1122"/>
                    <a:pt x="741" y="1122"/>
                  </a:cubicBezTo>
                  <a:cubicBezTo>
                    <a:pt x="1026" y="1122"/>
                    <a:pt x="1300" y="897"/>
                    <a:pt x="1300" y="563"/>
                  </a:cubicBezTo>
                  <a:cubicBezTo>
                    <a:pt x="1300" y="255"/>
                    <a:pt x="1059" y="0"/>
                    <a:pt x="751" y="0"/>
                  </a:cubicBez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4"/>
            <p:cNvSpPr/>
            <p:nvPr/>
          </p:nvSpPr>
          <p:spPr>
            <a:xfrm>
              <a:off x="3887875" y="3152475"/>
              <a:ext cx="51300" cy="51625"/>
            </a:xfrm>
            <a:custGeom>
              <a:avLst/>
              <a:gdLst/>
              <a:ahLst/>
              <a:cxnLst/>
              <a:rect l="l" t="t" r="r" b="b"/>
              <a:pathLst>
                <a:path w="2052" h="2065" extrusionOk="0">
                  <a:moveTo>
                    <a:pt x="1033" y="1"/>
                  </a:moveTo>
                  <a:cubicBezTo>
                    <a:pt x="456" y="1"/>
                    <a:pt x="1" y="470"/>
                    <a:pt x="1" y="1032"/>
                  </a:cubicBezTo>
                  <a:cubicBezTo>
                    <a:pt x="1" y="1609"/>
                    <a:pt x="456" y="2064"/>
                    <a:pt x="1033" y="2064"/>
                  </a:cubicBezTo>
                  <a:cubicBezTo>
                    <a:pt x="1595" y="2064"/>
                    <a:pt x="2051" y="1609"/>
                    <a:pt x="2051" y="1032"/>
                  </a:cubicBezTo>
                  <a:cubicBezTo>
                    <a:pt x="2051" y="470"/>
                    <a:pt x="1595" y="1"/>
                    <a:pt x="1033" y="1"/>
                  </a:cubicBez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4"/>
            <p:cNvSpPr/>
            <p:nvPr/>
          </p:nvSpPr>
          <p:spPr>
            <a:xfrm>
              <a:off x="3933450" y="3127350"/>
              <a:ext cx="11400" cy="9850"/>
            </a:xfrm>
            <a:custGeom>
              <a:avLst/>
              <a:gdLst/>
              <a:ahLst/>
              <a:cxnLst/>
              <a:rect l="l" t="t" r="r" b="b"/>
              <a:pathLst>
                <a:path w="456" h="394" extrusionOk="0">
                  <a:moveTo>
                    <a:pt x="255" y="0"/>
                  </a:moveTo>
                  <a:cubicBezTo>
                    <a:pt x="81" y="0"/>
                    <a:pt x="0" y="215"/>
                    <a:pt x="121" y="335"/>
                  </a:cubicBezTo>
                  <a:cubicBezTo>
                    <a:pt x="161" y="375"/>
                    <a:pt x="210" y="393"/>
                    <a:pt x="259" y="393"/>
                  </a:cubicBezTo>
                  <a:cubicBezTo>
                    <a:pt x="359" y="393"/>
                    <a:pt x="456" y="318"/>
                    <a:pt x="456" y="201"/>
                  </a:cubicBezTo>
                  <a:cubicBezTo>
                    <a:pt x="442" y="94"/>
                    <a:pt x="362" y="0"/>
                    <a:pt x="255" y="0"/>
                  </a:cubicBez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4"/>
            <p:cNvSpPr/>
            <p:nvPr/>
          </p:nvSpPr>
          <p:spPr>
            <a:xfrm>
              <a:off x="3925400" y="3071725"/>
              <a:ext cx="31175" cy="31200"/>
            </a:xfrm>
            <a:custGeom>
              <a:avLst/>
              <a:gdLst/>
              <a:ahLst/>
              <a:cxnLst/>
              <a:rect l="l" t="t" r="r" b="b"/>
              <a:pathLst>
                <a:path w="1247" h="1248" extrusionOk="0">
                  <a:moveTo>
                    <a:pt x="617" y="1"/>
                  </a:moveTo>
                  <a:cubicBezTo>
                    <a:pt x="282" y="1"/>
                    <a:pt x="1" y="282"/>
                    <a:pt x="1" y="617"/>
                  </a:cubicBezTo>
                  <a:cubicBezTo>
                    <a:pt x="1" y="966"/>
                    <a:pt x="282" y="1247"/>
                    <a:pt x="617" y="1247"/>
                  </a:cubicBezTo>
                  <a:cubicBezTo>
                    <a:pt x="965" y="1247"/>
                    <a:pt x="1247" y="966"/>
                    <a:pt x="1247" y="617"/>
                  </a:cubicBezTo>
                  <a:cubicBezTo>
                    <a:pt x="1247" y="282"/>
                    <a:pt x="965" y="1"/>
                    <a:pt x="617" y="1"/>
                  </a:cubicBez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4"/>
            <p:cNvSpPr/>
            <p:nvPr/>
          </p:nvSpPr>
          <p:spPr>
            <a:xfrm>
              <a:off x="3922050" y="3195350"/>
              <a:ext cx="19450" cy="16975"/>
            </a:xfrm>
            <a:custGeom>
              <a:avLst/>
              <a:gdLst/>
              <a:ahLst/>
              <a:cxnLst/>
              <a:rect l="l" t="t" r="r" b="b"/>
              <a:pathLst>
                <a:path w="778" h="679" extrusionOk="0">
                  <a:moveTo>
                    <a:pt x="443" y="1"/>
                  </a:moveTo>
                  <a:cubicBezTo>
                    <a:pt x="148" y="1"/>
                    <a:pt x="1" y="363"/>
                    <a:pt x="202" y="577"/>
                  </a:cubicBezTo>
                  <a:cubicBezTo>
                    <a:pt x="268" y="647"/>
                    <a:pt x="351" y="679"/>
                    <a:pt x="434" y="679"/>
                  </a:cubicBezTo>
                  <a:cubicBezTo>
                    <a:pt x="603" y="679"/>
                    <a:pt x="769" y="547"/>
                    <a:pt x="778" y="349"/>
                  </a:cubicBezTo>
                  <a:cubicBezTo>
                    <a:pt x="778" y="162"/>
                    <a:pt x="630" y="1"/>
                    <a:pt x="443" y="1"/>
                  </a:cubicBezTo>
                  <a:close/>
                </a:path>
              </a:pathLst>
            </a:custGeom>
            <a:solidFill>
              <a:srgbClr val="484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4"/>
            <p:cNvSpPr/>
            <p:nvPr/>
          </p:nvSpPr>
          <p:spPr>
            <a:xfrm>
              <a:off x="3962250" y="2909925"/>
              <a:ext cx="21125" cy="297175"/>
            </a:xfrm>
            <a:custGeom>
              <a:avLst/>
              <a:gdLst/>
              <a:ahLst/>
              <a:cxnLst/>
              <a:rect l="l" t="t" r="r" b="b"/>
              <a:pathLst>
                <a:path w="845" h="11887" extrusionOk="0">
                  <a:moveTo>
                    <a:pt x="430" y="0"/>
                  </a:moveTo>
                  <a:cubicBezTo>
                    <a:pt x="202" y="0"/>
                    <a:pt x="1" y="2654"/>
                    <a:pt x="1" y="5937"/>
                  </a:cubicBezTo>
                  <a:cubicBezTo>
                    <a:pt x="1" y="9220"/>
                    <a:pt x="188" y="11887"/>
                    <a:pt x="430" y="11887"/>
                  </a:cubicBezTo>
                  <a:cubicBezTo>
                    <a:pt x="657" y="11887"/>
                    <a:pt x="845" y="9220"/>
                    <a:pt x="845" y="5937"/>
                  </a:cubicBezTo>
                  <a:cubicBezTo>
                    <a:pt x="845" y="2654"/>
                    <a:pt x="657" y="0"/>
                    <a:pt x="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54"/>
          <p:cNvGrpSpPr/>
          <p:nvPr/>
        </p:nvGrpSpPr>
        <p:grpSpPr>
          <a:xfrm rot="-1563643">
            <a:off x="3309970" y="2847304"/>
            <a:ext cx="1702704" cy="1774270"/>
            <a:chOff x="4465125" y="1062850"/>
            <a:chExt cx="1024850" cy="1067925"/>
          </a:xfrm>
        </p:grpSpPr>
        <p:sp>
          <p:nvSpPr>
            <p:cNvPr id="1299" name="Google Shape;1299;p54"/>
            <p:cNvSpPr/>
            <p:nvPr/>
          </p:nvSpPr>
          <p:spPr>
            <a:xfrm>
              <a:off x="5084250" y="1112300"/>
              <a:ext cx="124325" cy="85675"/>
            </a:xfrm>
            <a:custGeom>
              <a:avLst/>
              <a:gdLst/>
              <a:ahLst/>
              <a:cxnLst/>
              <a:rect l="l" t="t" r="r" b="b"/>
              <a:pathLst>
                <a:path w="4973" h="3427" extrusionOk="0">
                  <a:moveTo>
                    <a:pt x="2761" y="673"/>
                  </a:moveTo>
                  <a:cubicBezTo>
                    <a:pt x="3134" y="673"/>
                    <a:pt x="3416" y="1063"/>
                    <a:pt x="3243" y="1443"/>
                  </a:cubicBezTo>
                  <a:cubicBezTo>
                    <a:pt x="3156" y="1637"/>
                    <a:pt x="2963" y="1747"/>
                    <a:pt x="2762" y="1747"/>
                  </a:cubicBezTo>
                  <a:cubicBezTo>
                    <a:pt x="2685" y="1747"/>
                    <a:pt x="2607" y="1731"/>
                    <a:pt x="2533" y="1698"/>
                  </a:cubicBezTo>
                  <a:cubicBezTo>
                    <a:pt x="2104" y="1497"/>
                    <a:pt x="2131" y="867"/>
                    <a:pt x="2573" y="706"/>
                  </a:cubicBezTo>
                  <a:cubicBezTo>
                    <a:pt x="2637" y="684"/>
                    <a:pt x="2701" y="673"/>
                    <a:pt x="2761" y="673"/>
                  </a:cubicBezTo>
                  <a:close/>
                  <a:moveTo>
                    <a:pt x="2125" y="0"/>
                  </a:moveTo>
                  <a:cubicBezTo>
                    <a:pt x="1245" y="0"/>
                    <a:pt x="398" y="496"/>
                    <a:pt x="0" y="1349"/>
                  </a:cubicBezTo>
                  <a:lnTo>
                    <a:pt x="4423" y="3427"/>
                  </a:lnTo>
                  <a:cubicBezTo>
                    <a:pt x="4972" y="2247"/>
                    <a:pt x="4463" y="854"/>
                    <a:pt x="3297" y="304"/>
                  </a:cubicBezTo>
                  <a:lnTo>
                    <a:pt x="3123" y="224"/>
                  </a:lnTo>
                  <a:cubicBezTo>
                    <a:pt x="2801" y="72"/>
                    <a:pt x="2461" y="0"/>
                    <a:pt x="212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4"/>
            <p:cNvSpPr/>
            <p:nvPr/>
          </p:nvSpPr>
          <p:spPr>
            <a:xfrm>
              <a:off x="5084250" y="1146025"/>
              <a:ext cx="110575" cy="51950"/>
            </a:xfrm>
            <a:custGeom>
              <a:avLst/>
              <a:gdLst/>
              <a:ahLst/>
              <a:cxnLst/>
              <a:rect l="l" t="t" r="r" b="b"/>
              <a:pathLst>
                <a:path w="4423" h="2078" fill="none" extrusionOk="0">
                  <a:moveTo>
                    <a:pt x="0" y="0"/>
                  </a:moveTo>
                  <a:lnTo>
                    <a:pt x="4423" y="2078"/>
                  </a:lnTo>
                </a:path>
              </a:pathLst>
            </a:custGeom>
            <a:noFill/>
            <a:ln w="5350" cap="flat" cmpd="sng">
              <a:solidFill>
                <a:srgbClr val="C3CCA2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1" name="Google Shape;1301;p54"/>
            <p:cNvGrpSpPr/>
            <p:nvPr/>
          </p:nvGrpSpPr>
          <p:grpSpPr>
            <a:xfrm>
              <a:off x="4465125" y="1062850"/>
              <a:ext cx="1024850" cy="1067925"/>
              <a:chOff x="4465125" y="1062850"/>
              <a:chExt cx="1024850" cy="1067925"/>
            </a:xfrm>
          </p:grpSpPr>
          <p:sp>
            <p:nvSpPr>
              <p:cNvPr id="1302" name="Google Shape;1302;p54"/>
              <p:cNvSpPr/>
              <p:nvPr/>
            </p:nvSpPr>
            <p:spPr>
              <a:xfrm>
                <a:off x="4465125" y="1062850"/>
                <a:ext cx="950825" cy="1067925"/>
              </a:xfrm>
              <a:custGeom>
                <a:avLst/>
                <a:gdLst/>
                <a:ahLst/>
                <a:cxnLst/>
                <a:rect l="l" t="t" r="r" b="b"/>
                <a:pathLst>
                  <a:path w="38033" h="42717" extrusionOk="0">
                    <a:moveTo>
                      <a:pt x="15921" y="1"/>
                    </a:moveTo>
                    <a:cubicBezTo>
                      <a:pt x="15289" y="1"/>
                      <a:pt x="14684" y="359"/>
                      <a:pt x="14393" y="969"/>
                    </a:cubicBezTo>
                    <a:lnTo>
                      <a:pt x="403" y="30866"/>
                    </a:lnTo>
                    <a:cubicBezTo>
                      <a:pt x="0" y="31711"/>
                      <a:pt x="362" y="32716"/>
                      <a:pt x="1207" y="33104"/>
                    </a:cubicBezTo>
                    <a:lnTo>
                      <a:pt x="21375" y="42552"/>
                    </a:lnTo>
                    <a:cubicBezTo>
                      <a:pt x="21613" y="42663"/>
                      <a:pt x="21862" y="42716"/>
                      <a:pt x="22106" y="42716"/>
                    </a:cubicBezTo>
                    <a:cubicBezTo>
                      <a:pt x="22743" y="42716"/>
                      <a:pt x="23345" y="42358"/>
                      <a:pt x="23626" y="41748"/>
                    </a:cubicBezTo>
                    <a:lnTo>
                      <a:pt x="37630" y="11850"/>
                    </a:lnTo>
                    <a:cubicBezTo>
                      <a:pt x="38032" y="11006"/>
                      <a:pt x="37657" y="10001"/>
                      <a:pt x="36813" y="9612"/>
                    </a:cubicBezTo>
                    <a:lnTo>
                      <a:pt x="16644" y="165"/>
                    </a:lnTo>
                    <a:cubicBezTo>
                      <a:pt x="16410" y="53"/>
                      <a:pt x="16164" y="1"/>
                      <a:pt x="15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54"/>
              <p:cNvSpPr/>
              <p:nvPr/>
            </p:nvSpPr>
            <p:spPr>
              <a:xfrm>
                <a:off x="4496275" y="1091425"/>
                <a:ext cx="889850" cy="1008100"/>
              </a:xfrm>
              <a:custGeom>
                <a:avLst/>
                <a:gdLst/>
                <a:ahLst/>
                <a:cxnLst/>
                <a:rect l="l" t="t" r="r" b="b"/>
                <a:pathLst>
                  <a:path w="35594" h="40324" extrusionOk="0">
                    <a:moveTo>
                      <a:pt x="14179" y="0"/>
                    </a:moveTo>
                    <a:lnTo>
                      <a:pt x="1" y="30286"/>
                    </a:lnTo>
                    <a:lnTo>
                      <a:pt x="21402" y="40323"/>
                    </a:lnTo>
                    <a:lnTo>
                      <a:pt x="35594" y="10037"/>
                    </a:lnTo>
                    <a:lnTo>
                      <a:pt x="14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4"/>
              <p:cNvSpPr/>
              <p:nvPr/>
            </p:nvSpPr>
            <p:spPr>
              <a:xfrm>
                <a:off x="4986075" y="1251550"/>
                <a:ext cx="190000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3552" fill="none" extrusionOk="0">
                    <a:moveTo>
                      <a:pt x="1" y="1"/>
                    </a:moveTo>
                    <a:lnTo>
                      <a:pt x="7599" y="355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4"/>
              <p:cNvSpPr/>
              <p:nvPr/>
            </p:nvSpPr>
            <p:spPr>
              <a:xfrm>
                <a:off x="4933475" y="1277350"/>
                <a:ext cx="34912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13965" h="6554" fill="none" extrusionOk="0">
                    <a:moveTo>
                      <a:pt x="1" y="1"/>
                    </a:moveTo>
                    <a:lnTo>
                      <a:pt x="13965" y="6554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4"/>
              <p:cNvSpPr/>
              <p:nvPr/>
            </p:nvSpPr>
            <p:spPr>
              <a:xfrm>
                <a:off x="4821250" y="1275675"/>
                <a:ext cx="441925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77" h="8283" fill="none" extrusionOk="0">
                    <a:moveTo>
                      <a:pt x="1" y="1"/>
                    </a:moveTo>
                    <a:lnTo>
                      <a:pt x="17676" y="828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54"/>
              <p:cNvSpPr/>
              <p:nvPr/>
            </p:nvSpPr>
            <p:spPr>
              <a:xfrm>
                <a:off x="4801475" y="1317225"/>
                <a:ext cx="442275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91" h="8283" fill="none" extrusionOk="0">
                    <a:moveTo>
                      <a:pt x="1" y="0"/>
                    </a:moveTo>
                    <a:lnTo>
                      <a:pt x="17690" y="828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54"/>
              <p:cNvSpPr/>
              <p:nvPr/>
            </p:nvSpPr>
            <p:spPr>
              <a:xfrm>
                <a:off x="4738500" y="1693450"/>
                <a:ext cx="349450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554" fill="none" extrusionOk="0">
                    <a:moveTo>
                      <a:pt x="1" y="1"/>
                    </a:moveTo>
                    <a:lnTo>
                      <a:pt x="13978" y="6554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54"/>
              <p:cNvSpPr/>
              <p:nvPr/>
            </p:nvSpPr>
            <p:spPr>
              <a:xfrm>
                <a:off x="4626275" y="1691775"/>
                <a:ext cx="442250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90" h="8283" fill="none" extrusionOk="0">
                    <a:moveTo>
                      <a:pt x="0" y="1"/>
                    </a:moveTo>
                    <a:lnTo>
                      <a:pt x="17690" y="828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54"/>
              <p:cNvSpPr/>
              <p:nvPr/>
            </p:nvSpPr>
            <p:spPr>
              <a:xfrm>
                <a:off x="4606850" y="1733325"/>
                <a:ext cx="441900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76" h="8283" fill="none" extrusionOk="0">
                    <a:moveTo>
                      <a:pt x="0" y="0"/>
                    </a:moveTo>
                    <a:lnTo>
                      <a:pt x="17676" y="828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54"/>
              <p:cNvSpPr/>
              <p:nvPr/>
            </p:nvSpPr>
            <p:spPr>
              <a:xfrm>
                <a:off x="4587400" y="1774850"/>
                <a:ext cx="441925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77" h="8283" fill="none" extrusionOk="0">
                    <a:moveTo>
                      <a:pt x="1" y="1"/>
                    </a:moveTo>
                    <a:lnTo>
                      <a:pt x="17677" y="8283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54"/>
              <p:cNvSpPr/>
              <p:nvPr/>
            </p:nvSpPr>
            <p:spPr>
              <a:xfrm>
                <a:off x="4567650" y="1816400"/>
                <a:ext cx="442250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90" h="8283" fill="none" extrusionOk="0">
                    <a:moveTo>
                      <a:pt x="0" y="1"/>
                    </a:moveTo>
                    <a:lnTo>
                      <a:pt x="17689" y="828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54"/>
              <p:cNvSpPr/>
              <p:nvPr/>
            </p:nvSpPr>
            <p:spPr>
              <a:xfrm>
                <a:off x="4782050" y="1358775"/>
                <a:ext cx="286150" cy="134025"/>
              </a:xfrm>
              <a:custGeom>
                <a:avLst/>
                <a:gdLst/>
                <a:ahLst/>
                <a:cxnLst/>
                <a:rect l="l" t="t" r="r" b="b"/>
                <a:pathLst>
                  <a:path w="11446" h="5361" fill="none" extrusionOk="0">
                    <a:moveTo>
                      <a:pt x="1" y="0"/>
                    </a:moveTo>
                    <a:lnTo>
                      <a:pt x="11445" y="5360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4"/>
              <p:cNvSpPr/>
              <p:nvPr/>
            </p:nvSpPr>
            <p:spPr>
              <a:xfrm>
                <a:off x="4815550" y="1425425"/>
                <a:ext cx="199375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7975" h="3727" fill="none" extrusionOk="0">
                    <a:moveTo>
                      <a:pt x="1" y="1"/>
                    </a:moveTo>
                    <a:lnTo>
                      <a:pt x="7974" y="3726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4"/>
              <p:cNvSpPr/>
              <p:nvPr/>
            </p:nvSpPr>
            <p:spPr>
              <a:xfrm>
                <a:off x="4743200" y="1442175"/>
                <a:ext cx="252300" cy="117950"/>
              </a:xfrm>
              <a:custGeom>
                <a:avLst/>
                <a:gdLst/>
                <a:ahLst/>
                <a:cxnLst/>
                <a:rect l="l" t="t" r="r" b="b"/>
                <a:pathLst>
                  <a:path w="10092" h="4718" fill="none" extrusionOk="0">
                    <a:moveTo>
                      <a:pt x="0" y="1"/>
                    </a:moveTo>
                    <a:lnTo>
                      <a:pt x="10091" y="4718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4"/>
              <p:cNvSpPr/>
              <p:nvPr/>
            </p:nvSpPr>
            <p:spPr>
              <a:xfrm>
                <a:off x="4723750" y="1483725"/>
                <a:ext cx="252300" cy="117950"/>
              </a:xfrm>
              <a:custGeom>
                <a:avLst/>
                <a:gdLst/>
                <a:ahLst/>
                <a:cxnLst/>
                <a:rect l="l" t="t" r="r" b="b"/>
                <a:pathLst>
                  <a:path w="10092" h="4718" fill="none" extrusionOk="0">
                    <a:moveTo>
                      <a:pt x="1" y="1"/>
                    </a:moveTo>
                    <a:lnTo>
                      <a:pt x="10092" y="4718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4"/>
              <p:cNvSpPr/>
              <p:nvPr/>
            </p:nvSpPr>
            <p:spPr>
              <a:xfrm>
                <a:off x="4704325" y="1525275"/>
                <a:ext cx="251975" cy="118275"/>
              </a:xfrm>
              <a:custGeom>
                <a:avLst/>
                <a:gdLst/>
                <a:ahLst/>
                <a:cxnLst/>
                <a:rect l="l" t="t" r="r" b="b"/>
                <a:pathLst>
                  <a:path w="10079" h="4731" fill="none" extrusionOk="0">
                    <a:moveTo>
                      <a:pt x="1" y="0"/>
                    </a:moveTo>
                    <a:lnTo>
                      <a:pt x="10078" y="4731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4"/>
              <p:cNvSpPr/>
              <p:nvPr/>
            </p:nvSpPr>
            <p:spPr>
              <a:xfrm>
                <a:off x="4684575" y="1566825"/>
                <a:ext cx="252275" cy="118275"/>
              </a:xfrm>
              <a:custGeom>
                <a:avLst/>
                <a:gdLst/>
                <a:ahLst/>
                <a:cxnLst/>
                <a:rect l="l" t="t" r="r" b="b"/>
                <a:pathLst>
                  <a:path w="10091" h="4731" fill="none" extrusionOk="0">
                    <a:moveTo>
                      <a:pt x="0" y="0"/>
                    </a:moveTo>
                    <a:lnTo>
                      <a:pt x="10091" y="4731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4"/>
              <p:cNvSpPr/>
              <p:nvPr/>
            </p:nvSpPr>
            <p:spPr>
              <a:xfrm>
                <a:off x="4665125" y="1608350"/>
                <a:ext cx="398700" cy="186975"/>
              </a:xfrm>
              <a:custGeom>
                <a:avLst/>
                <a:gdLst/>
                <a:ahLst/>
                <a:cxnLst/>
                <a:rect l="l" t="t" r="r" b="b"/>
                <a:pathLst>
                  <a:path w="15948" h="7479" fill="none" extrusionOk="0">
                    <a:moveTo>
                      <a:pt x="1" y="1"/>
                    </a:moveTo>
                    <a:lnTo>
                      <a:pt x="15948" y="7478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4"/>
              <p:cNvSpPr/>
              <p:nvPr/>
            </p:nvSpPr>
            <p:spPr>
              <a:xfrm>
                <a:off x="4993800" y="1577850"/>
                <a:ext cx="129325" cy="128375"/>
              </a:xfrm>
              <a:custGeom>
                <a:avLst/>
                <a:gdLst/>
                <a:ahLst/>
                <a:cxnLst/>
                <a:rect l="l" t="t" r="r" b="b"/>
                <a:pathLst>
                  <a:path w="5173" h="5135" extrusionOk="0">
                    <a:moveTo>
                      <a:pt x="2872" y="1"/>
                    </a:moveTo>
                    <a:cubicBezTo>
                      <a:pt x="1948" y="1"/>
                      <a:pt x="1093" y="508"/>
                      <a:pt x="643" y="1315"/>
                    </a:cubicBezTo>
                    <a:cubicBezTo>
                      <a:pt x="0" y="2547"/>
                      <a:pt x="442" y="4075"/>
                      <a:pt x="1662" y="4785"/>
                    </a:cubicBezTo>
                    <a:cubicBezTo>
                      <a:pt x="2071" y="5022"/>
                      <a:pt x="2519" y="5135"/>
                      <a:pt x="2962" y="5135"/>
                    </a:cubicBezTo>
                    <a:cubicBezTo>
                      <a:pt x="3824" y="5135"/>
                      <a:pt x="4668" y="4707"/>
                      <a:pt x="5173" y="3928"/>
                    </a:cubicBezTo>
                    <a:lnTo>
                      <a:pt x="2908" y="2614"/>
                    </a:lnTo>
                    <a:lnTo>
                      <a:pt x="2908" y="1"/>
                    </a:lnTo>
                    <a:cubicBezTo>
                      <a:pt x="2896" y="1"/>
                      <a:pt x="2884" y="1"/>
                      <a:pt x="2872" y="1"/>
                    </a:cubicBezTo>
                    <a:close/>
                  </a:path>
                </a:pathLst>
              </a:custGeom>
              <a:solidFill>
                <a:srgbClr val="88AF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4"/>
              <p:cNvSpPr/>
              <p:nvPr/>
            </p:nvSpPr>
            <p:spPr>
              <a:xfrm>
                <a:off x="5066500" y="1577875"/>
                <a:ext cx="653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3927" extrusionOk="0">
                    <a:moveTo>
                      <a:pt x="0" y="0"/>
                    </a:moveTo>
                    <a:lnTo>
                      <a:pt x="0" y="2613"/>
                    </a:lnTo>
                    <a:lnTo>
                      <a:pt x="2265" y="3927"/>
                    </a:lnTo>
                    <a:cubicBezTo>
                      <a:pt x="2493" y="3525"/>
                      <a:pt x="2613" y="3082"/>
                      <a:pt x="2613" y="2613"/>
                    </a:cubicBezTo>
                    <a:cubicBezTo>
                      <a:pt x="2613" y="1180"/>
                      <a:pt x="1434" y="0"/>
                      <a:pt x="0" y="0"/>
                    </a:cubicBezTo>
                    <a:close/>
                  </a:path>
                </a:pathLst>
              </a:custGeom>
              <a:solidFill>
                <a:srgbClr val="E6F0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4"/>
              <p:cNvSpPr/>
              <p:nvPr/>
            </p:nvSpPr>
            <p:spPr>
              <a:xfrm>
                <a:off x="4984750" y="1120900"/>
                <a:ext cx="272725" cy="154475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6179" extrusionOk="0">
                    <a:moveTo>
                      <a:pt x="1823" y="0"/>
                    </a:moveTo>
                    <a:lnTo>
                      <a:pt x="0" y="1059"/>
                    </a:lnTo>
                    <a:lnTo>
                      <a:pt x="10909" y="6178"/>
                    </a:lnTo>
                    <a:lnTo>
                      <a:pt x="10560" y="4088"/>
                    </a:lnTo>
                    <a:lnTo>
                      <a:pt x="1823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4"/>
              <p:cNvSpPr/>
              <p:nvPr/>
            </p:nvSpPr>
            <p:spPr>
              <a:xfrm>
                <a:off x="4997475" y="1136975"/>
                <a:ext cx="25765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10306" h="4959" extrusionOk="0">
                    <a:moveTo>
                      <a:pt x="215" y="1"/>
                    </a:moveTo>
                    <a:lnTo>
                      <a:pt x="1" y="121"/>
                    </a:lnTo>
                    <a:lnTo>
                      <a:pt x="10306" y="4959"/>
                    </a:lnTo>
                    <a:lnTo>
                      <a:pt x="10266" y="470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C3C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4"/>
              <p:cNvSpPr/>
              <p:nvPr/>
            </p:nvSpPr>
            <p:spPr>
              <a:xfrm>
                <a:off x="4944200" y="1120900"/>
                <a:ext cx="348125" cy="192325"/>
              </a:xfrm>
              <a:custGeom>
                <a:avLst/>
                <a:gdLst/>
                <a:ahLst/>
                <a:cxnLst/>
                <a:rect l="l" t="t" r="r" b="b"/>
                <a:pathLst>
                  <a:path w="13925" h="7693" extrusionOk="0">
                    <a:moveTo>
                      <a:pt x="711" y="0"/>
                    </a:moveTo>
                    <a:lnTo>
                      <a:pt x="1" y="1501"/>
                    </a:lnTo>
                    <a:lnTo>
                      <a:pt x="13227" y="7693"/>
                    </a:lnTo>
                    <a:lnTo>
                      <a:pt x="13924" y="6192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4"/>
              <p:cNvSpPr/>
              <p:nvPr/>
            </p:nvSpPr>
            <p:spPr>
              <a:xfrm>
                <a:off x="5249075" y="2011050"/>
                <a:ext cx="67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53" extrusionOk="0">
                    <a:moveTo>
                      <a:pt x="94" y="1"/>
                    </a:moveTo>
                    <a:lnTo>
                      <a:pt x="14" y="228"/>
                    </a:lnTo>
                    <a:cubicBezTo>
                      <a:pt x="1" y="282"/>
                      <a:pt x="14" y="336"/>
                      <a:pt x="68" y="349"/>
                    </a:cubicBezTo>
                    <a:cubicBezTo>
                      <a:pt x="75" y="351"/>
                      <a:pt x="82" y="353"/>
                      <a:pt x="90" y="353"/>
                    </a:cubicBezTo>
                    <a:cubicBezTo>
                      <a:pt x="126" y="353"/>
                      <a:pt x="164" y="329"/>
                      <a:pt x="175" y="295"/>
                    </a:cubicBezTo>
                    <a:lnTo>
                      <a:pt x="269" y="68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4"/>
              <p:cNvSpPr/>
              <p:nvPr/>
            </p:nvSpPr>
            <p:spPr>
              <a:xfrm>
                <a:off x="5248750" y="1938700"/>
                <a:ext cx="49925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3056" extrusionOk="0">
                    <a:moveTo>
                      <a:pt x="228" y="0"/>
                    </a:moveTo>
                    <a:cubicBezTo>
                      <a:pt x="14" y="603"/>
                      <a:pt x="0" y="1823"/>
                      <a:pt x="27" y="2466"/>
                    </a:cubicBezTo>
                    <a:lnTo>
                      <a:pt x="40" y="2962"/>
                    </a:lnTo>
                    <a:lnTo>
                      <a:pt x="295" y="3055"/>
                    </a:lnTo>
                    <a:lnTo>
                      <a:pt x="617" y="2680"/>
                    </a:lnTo>
                    <a:cubicBezTo>
                      <a:pt x="1032" y="2184"/>
                      <a:pt x="1796" y="1233"/>
                      <a:pt x="1997" y="630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4"/>
              <p:cNvSpPr/>
              <p:nvPr/>
            </p:nvSpPr>
            <p:spPr>
              <a:xfrm>
                <a:off x="5254450" y="1613050"/>
                <a:ext cx="164175" cy="34140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13656" extrusionOk="0">
                    <a:moveTo>
                      <a:pt x="4369" y="0"/>
                    </a:moveTo>
                    <a:lnTo>
                      <a:pt x="0" y="13026"/>
                    </a:lnTo>
                    <a:lnTo>
                      <a:pt x="1769" y="13656"/>
                    </a:lnTo>
                    <a:lnTo>
                      <a:pt x="6566" y="764"/>
                    </a:lnTo>
                    <a:lnTo>
                      <a:pt x="4369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4"/>
              <p:cNvSpPr/>
              <p:nvPr/>
            </p:nvSpPr>
            <p:spPr>
              <a:xfrm>
                <a:off x="5307025" y="1781900"/>
                <a:ext cx="496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698" fill="none" extrusionOk="0">
                    <a:moveTo>
                      <a:pt x="1" y="0"/>
                    </a:moveTo>
                    <a:lnTo>
                      <a:pt x="1984" y="697"/>
                    </a:lnTo>
                  </a:path>
                </a:pathLst>
              </a:custGeom>
              <a:noFill/>
              <a:ln w="4350" cap="flat" cmpd="sng">
                <a:solidFill>
                  <a:srgbClr val="C3CCA2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4"/>
              <p:cNvSpPr/>
              <p:nvPr/>
            </p:nvSpPr>
            <p:spPr>
              <a:xfrm>
                <a:off x="5409550" y="1435450"/>
                <a:ext cx="65350" cy="8147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3259" extrusionOk="0">
                    <a:moveTo>
                      <a:pt x="1579" y="1"/>
                    </a:moveTo>
                    <a:cubicBezTo>
                      <a:pt x="1200" y="1"/>
                      <a:pt x="848" y="239"/>
                      <a:pt x="711" y="618"/>
                    </a:cubicBezTo>
                    <a:lnTo>
                      <a:pt x="1" y="2642"/>
                    </a:lnTo>
                    <a:lnTo>
                      <a:pt x="1729" y="3258"/>
                    </a:lnTo>
                    <a:lnTo>
                      <a:pt x="2453" y="1235"/>
                    </a:lnTo>
                    <a:cubicBezTo>
                      <a:pt x="2614" y="752"/>
                      <a:pt x="2373" y="230"/>
                      <a:pt x="1890" y="55"/>
                    </a:cubicBezTo>
                    <a:cubicBezTo>
                      <a:pt x="1787" y="18"/>
                      <a:pt x="1682" y="1"/>
                      <a:pt x="1579" y="1"/>
                    </a:cubicBez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4"/>
              <p:cNvSpPr/>
              <p:nvPr/>
            </p:nvSpPr>
            <p:spPr>
              <a:xfrm>
                <a:off x="5408875" y="1498125"/>
                <a:ext cx="81100" cy="21075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8430" extrusionOk="0">
                    <a:moveTo>
                      <a:pt x="2936" y="1"/>
                    </a:moveTo>
                    <a:lnTo>
                      <a:pt x="1" y="8309"/>
                    </a:lnTo>
                    <a:lnTo>
                      <a:pt x="309" y="8430"/>
                    </a:lnTo>
                    <a:lnTo>
                      <a:pt x="3244" y="108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4"/>
              <p:cNvSpPr/>
              <p:nvPr/>
            </p:nvSpPr>
            <p:spPr>
              <a:xfrm>
                <a:off x="5401525" y="1664450"/>
                <a:ext cx="2212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657" extrusionOk="0">
                    <a:moveTo>
                      <a:pt x="752" y="0"/>
                    </a:moveTo>
                    <a:cubicBezTo>
                      <a:pt x="593" y="0"/>
                      <a:pt x="441" y="92"/>
                      <a:pt x="389" y="249"/>
                    </a:cubicBezTo>
                    <a:lnTo>
                      <a:pt x="67" y="1174"/>
                    </a:lnTo>
                    <a:cubicBezTo>
                      <a:pt x="0" y="1375"/>
                      <a:pt x="94" y="1589"/>
                      <a:pt x="295" y="1656"/>
                    </a:cubicBezTo>
                    <a:lnTo>
                      <a:pt x="884" y="21"/>
                    </a:lnTo>
                    <a:cubicBezTo>
                      <a:pt x="841" y="7"/>
                      <a:pt x="796" y="0"/>
                      <a:pt x="752" y="0"/>
                    </a:cubicBez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4"/>
              <p:cNvSpPr/>
              <p:nvPr/>
            </p:nvSpPr>
            <p:spPr>
              <a:xfrm>
                <a:off x="5301350" y="1455575"/>
                <a:ext cx="175225" cy="345450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13818" extrusionOk="0">
                    <a:moveTo>
                      <a:pt x="4583" y="1"/>
                    </a:moveTo>
                    <a:lnTo>
                      <a:pt x="0" y="12960"/>
                    </a:lnTo>
                    <a:lnTo>
                      <a:pt x="2426" y="13817"/>
                    </a:lnTo>
                    <a:lnTo>
                      <a:pt x="7009" y="859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4"/>
              <p:cNvSpPr/>
              <p:nvPr/>
            </p:nvSpPr>
            <p:spPr>
              <a:xfrm>
                <a:off x="5400850" y="1487075"/>
                <a:ext cx="64675" cy="3252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301" extrusionOk="0">
                    <a:moveTo>
                      <a:pt x="161" y="1"/>
                    </a:moveTo>
                    <a:lnTo>
                      <a:pt x="0" y="443"/>
                    </a:lnTo>
                    <a:lnTo>
                      <a:pt x="2426" y="1300"/>
                    </a:lnTo>
                    <a:lnTo>
                      <a:pt x="2587" y="85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4" name="Google Shape;1334;p54"/>
          <p:cNvGrpSpPr/>
          <p:nvPr/>
        </p:nvGrpSpPr>
        <p:grpSpPr>
          <a:xfrm rot="-8974985">
            <a:off x="5090378" y="1213975"/>
            <a:ext cx="1380099" cy="1372693"/>
            <a:chOff x="5854150" y="1414663"/>
            <a:chExt cx="796725" cy="792450"/>
          </a:xfrm>
        </p:grpSpPr>
        <p:sp>
          <p:nvSpPr>
            <p:cNvPr id="1335" name="Google Shape;1335;p54"/>
            <p:cNvSpPr/>
            <p:nvPr/>
          </p:nvSpPr>
          <p:spPr>
            <a:xfrm>
              <a:off x="6016975" y="2048588"/>
              <a:ext cx="31175" cy="112600"/>
            </a:xfrm>
            <a:custGeom>
              <a:avLst/>
              <a:gdLst/>
              <a:ahLst/>
              <a:cxnLst/>
              <a:rect l="l" t="t" r="r" b="b"/>
              <a:pathLst>
                <a:path w="1247" h="4504" fill="none" extrusionOk="0">
                  <a:moveTo>
                    <a:pt x="1" y="4503"/>
                  </a:moveTo>
                  <a:lnTo>
                    <a:pt x="1247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5999275" y="2146138"/>
              <a:ext cx="33800" cy="28650"/>
            </a:xfrm>
            <a:custGeom>
              <a:avLst/>
              <a:gdLst/>
              <a:ahLst/>
              <a:cxnLst/>
              <a:rect l="l" t="t" r="r" b="b"/>
              <a:pathLst>
                <a:path w="1352" h="1146" extrusionOk="0">
                  <a:moveTo>
                    <a:pt x="702" y="0"/>
                  </a:moveTo>
                  <a:cubicBezTo>
                    <a:pt x="290" y="0"/>
                    <a:pt x="1" y="465"/>
                    <a:pt x="226" y="856"/>
                  </a:cubicBezTo>
                  <a:cubicBezTo>
                    <a:pt x="333" y="1052"/>
                    <a:pt x="524" y="1145"/>
                    <a:pt x="716" y="1145"/>
                  </a:cubicBezTo>
                  <a:cubicBezTo>
                    <a:pt x="956" y="1145"/>
                    <a:pt x="1197" y="998"/>
                    <a:pt x="1271" y="722"/>
                  </a:cubicBezTo>
                  <a:cubicBezTo>
                    <a:pt x="1352" y="414"/>
                    <a:pt x="1178" y="106"/>
                    <a:pt x="869" y="25"/>
                  </a:cubicBezTo>
                  <a:cubicBezTo>
                    <a:pt x="812" y="8"/>
                    <a:pt x="756" y="0"/>
                    <a:pt x="702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4"/>
            <p:cNvSpPr/>
            <p:nvPr/>
          </p:nvSpPr>
          <p:spPr>
            <a:xfrm>
              <a:off x="6029700" y="2035063"/>
              <a:ext cx="34850" cy="28775"/>
            </a:xfrm>
            <a:custGeom>
              <a:avLst/>
              <a:gdLst/>
              <a:ahLst/>
              <a:cxnLst/>
              <a:rect l="l" t="t" r="r" b="b"/>
              <a:pathLst>
                <a:path w="1394" h="1151" extrusionOk="0">
                  <a:moveTo>
                    <a:pt x="726" y="1"/>
                  </a:moveTo>
                  <a:cubicBezTo>
                    <a:pt x="633" y="1"/>
                    <a:pt x="537" y="23"/>
                    <a:pt x="443" y="73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5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86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4"/>
            <p:cNvSpPr/>
            <p:nvPr/>
          </p:nvSpPr>
          <p:spPr>
            <a:xfrm>
              <a:off x="5982125" y="2153663"/>
              <a:ext cx="63400" cy="53450"/>
            </a:xfrm>
            <a:custGeom>
              <a:avLst/>
              <a:gdLst/>
              <a:ahLst/>
              <a:cxnLst/>
              <a:rect l="l" t="t" r="r" b="b"/>
              <a:pathLst>
                <a:path w="2536" h="2138" extrusionOk="0">
                  <a:moveTo>
                    <a:pt x="1197" y="0"/>
                  </a:moveTo>
                  <a:cubicBezTo>
                    <a:pt x="749" y="0"/>
                    <a:pt x="304" y="275"/>
                    <a:pt x="162" y="783"/>
                  </a:cubicBezTo>
                  <a:cubicBezTo>
                    <a:pt x="1" y="1346"/>
                    <a:pt x="336" y="1935"/>
                    <a:pt x="899" y="2096"/>
                  </a:cubicBezTo>
                  <a:cubicBezTo>
                    <a:pt x="999" y="2124"/>
                    <a:pt x="1098" y="2137"/>
                    <a:pt x="1193" y="2137"/>
                  </a:cubicBezTo>
                  <a:cubicBezTo>
                    <a:pt x="1966" y="2137"/>
                    <a:pt x="2536" y="1281"/>
                    <a:pt x="2118" y="542"/>
                  </a:cubicBezTo>
                  <a:cubicBezTo>
                    <a:pt x="1911" y="174"/>
                    <a:pt x="1553" y="0"/>
                    <a:pt x="11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4"/>
            <p:cNvSpPr/>
            <p:nvPr/>
          </p:nvSpPr>
          <p:spPr>
            <a:xfrm>
              <a:off x="5904400" y="2013763"/>
              <a:ext cx="121325" cy="31500"/>
            </a:xfrm>
            <a:custGeom>
              <a:avLst/>
              <a:gdLst/>
              <a:ahLst/>
              <a:cxnLst/>
              <a:rect l="l" t="t" r="r" b="b"/>
              <a:pathLst>
                <a:path w="4853" h="1260" fill="none" extrusionOk="0">
                  <a:moveTo>
                    <a:pt x="1" y="1260"/>
                  </a:moveTo>
                  <a:lnTo>
                    <a:pt x="4852" y="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6008675" y="1999538"/>
              <a:ext cx="34450" cy="28775"/>
            </a:xfrm>
            <a:custGeom>
              <a:avLst/>
              <a:gdLst/>
              <a:ahLst/>
              <a:cxnLst/>
              <a:rect l="l" t="t" r="r" b="b"/>
              <a:pathLst>
                <a:path w="1378" h="1151" extrusionOk="0">
                  <a:moveTo>
                    <a:pt x="650" y="1"/>
                  </a:moveTo>
                  <a:cubicBezTo>
                    <a:pt x="303" y="1"/>
                    <a:pt x="0" y="330"/>
                    <a:pt x="105" y="716"/>
                  </a:cubicBezTo>
                  <a:cubicBezTo>
                    <a:pt x="173" y="976"/>
                    <a:pt x="402" y="1150"/>
                    <a:pt x="658" y="1150"/>
                  </a:cubicBezTo>
                  <a:cubicBezTo>
                    <a:pt x="705" y="1150"/>
                    <a:pt x="753" y="1144"/>
                    <a:pt x="802" y="1132"/>
                  </a:cubicBezTo>
                  <a:cubicBezTo>
                    <a:pt x="1298" y="998"/>
                    <a:pt x="1378" y="341"/>
                    <a:pt x="949" y="87"/>
                  </a:cubicBezTo>
                  <a:cubicBezTo>
                    <a:pt x="851" y="27"/>
                    <a:pt x="749" y="1"/>
                    <a:pt x="6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5854150" y="2023888"/>
              <a:ext cx="63450" cy="53250"/>
            </a:xfrm>
            <a:custGeom>
              <a:avLst/>
              <a:gdLst/>
              <a:ahLst/>
              <a:cxnLst/>
              <a:rect l="l" t="t" r="r" b="b"/>
              <a:pathLst>
                <a:path w="2538" h="2130" extrusionOk="0">
                  <a:moveTo>
                    <a:pt x="1203" y="0"/>
                  </a:moveTo>
                  <a:cubicBezTo>
                    <a:pt x="1113" y="0"/>
                    <a:pt x="1020" y="12"/>
                    <a:pt x="925" y="37"/>
                  </a:cubicBezTo>
                  <a:cubicBezTo>
                    <a:pt x="349" y="185"/>
                    <a:pt x="1" y="761"/>
                    <a:pt x="162" y="1337"/>
                  </a:cubicBezTo>
                  <a:cubicBezTo>
                    <a:pt x="290" y="1850"/>
                    <a:pt x="737" y="2130"/>
                    <a:pt x="1190" y="2130"/>
                  </a:cubicBezTo>
                  <a:cubicBezTo>
                    <a:pt x="1540" y="2130"/>
                    <a:pt x="1894" y="1962"/>
                    <a:pt x="2105" y="1605"/>
                  </a:cubicBezTo>
                  <a:cubicBezTo>
                    <a:pt x="2537" y="873"/>
                    <a:pt x="1979" y="0"/>
                    <a:pt x="1203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6104425" y="1967513"/>
              <a:ext cx="99175" cy="25825"/>
            </a:xfrm>
            <a:custGeom>
              <a:avLst/>
              <a:gdLst/>
              <a:ahLst/>
              <a:cxnLst/>
              <a:rect l="l" t="t" r="r" b="b"/>
              <a:pathLst>
                <a:path w="3967" h="1033" fill="none" extrusionOk="0">
                  <a:moveTo>
                    <a:pt x="3967" y="1"/>
                  </a:moveTo>
                  <a:lnTo>
                    <a:pt x="0" y="1033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6187175" y="1953338"/>
              <a:ext cx="34200" cy="28675"/>
            </a:xfrm>
            <a:custGeom>
              <a:avLst/>
              <a:gdLst/>
              <a:ahLst/>
              <a:cxnLst/>
              <a:rect l="l" t="t" r="r" b="b"/>
              <a:pathLst>
                <a:path w="1368" h="1147" extrusionOk="0">
                  <a:moveTo>
                    <a:pt x="637" y="1"/>
                  </a:moveTo>
                  <a:cubicBezTo>
                    <a:pt x="591" y="1"/>
                    <a:pt x="544" y="6"/>
                    <a:pt x="496" y="18"/>
                  </a:cubicBezTo>
                  <a:cubicBezTo>
                    <a:pt x="188" y="99"/>
                    <a:pt x="0" y="407"/>
                    <a:pt x="81" y="715"/>
                  </a:cubicBezTo>
                  <a:cubicBezTo>
                    <a:pt x="156" y="995"/>
                    <a:pt x="398" y="1146"/>
                    <a:pt x="640" y="1146"/>
                  </a:cubicBezTo>
                  <a:cubicBezTo>
                    <a:pt x="827" y="1146"/>
                    <a:pt x="1015" y="1055"/>
                    <a:pt x="1126" y="863"/>
                  </a:cubicBezTo>
                  <a:cubicBezTo>
                    <a:pt x="1367" y="464"/>
                    <a:pt x="1054" y="1"/>
                    <a:pt x="63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6087000" y="1978788"/>
              <a:ext cx="34550" cy="28575"/>
            </a:xfrm>
            <a:custGeom>
              <a:avLst/>
              <a:gdLst/>
              <a:ahLst/>
              <a:cxnLst/>
              <a:rect l="l" t="t" r="r" b="b"/>
              <a:pathLst>
                <a:path w="1382" h="1143" extrusionOk="0">
                  <a:moveTo>
                    <a:pt x="735" y="0"/>
                  </a:moveTo>
                  <a:cubicBezTo>
                    <a:pt x="687" y="0"/>
                    <a:pt x="639" y="6"/>
                    <a:pt x="590" y="19"/>
                  </a:cubicBezTo>
                  <a:cubicBezTo>
                    <a:pt x="94" y="139"/>
                    <a:pt x="0" y="809"/>
                    <a:pt x="443" y="1064"/>
                  </a:cubicBezTo>
                  <a:cubicBezTo>
                    <a:pt x="537" y="1118"/>
                    <a:pt x="635" y="1143"/>
                    <a:pt x="730" y="1143"/>
                  </a:cubicBezTo>
                  <a:cubicBezTo>
                    <a:pt x="1079" y="1143"/>
                    <a:pt x="1382" y="811"/>
                    <a:pt x="1287" y="421"/>
                  </a:cubicBezTo>
                  <a:cubicBezTo>
                    <a:pt x="1219" y="172"/>
                    <a:pt x="990" y="0"/>
                    <a:pt x="73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5947625" y="1890463"/>
              <a:ext cx="80775" cy="81775"/>
            </a:xfrm>
            <a:custGeom>
              <a:avLst/>
              <a:gdLst/>
              <a:ahLst/>
              <a:cxnLst/>
              <a:rect l="l" t="t" r="r" b="b"/>
              <a:pathLst>
                <a:path w="3231" h="3271" fill="none" extrusionOk="0">
                  <a:moveTo>
                    <a:pt x="1" y="0"/>
                  </a:moveTo>
                  <a:lnTo>
                    <a:pt x="3230" y="327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6011950" y="1957238"/>
              <a:ext cx="30175" cy="28625"/>
            </a:xfrm>
            <a:custGeom>
              <a:avLst/>
              <a:gdLst/>
              <a:ahLst/>
              <a:cxnLst/>
              <a:rect l="l" t="t" r="r" b="b"/>
              <a:pathLst>
                <a:path w="1207" h="1145" extrusionOk="0">
                  <a:moveTo>
                    <a:pt x="631" y="1"/>
                  </a:moveTo>
                  <a:cubicBezTo>
                    <a:pt x="490" y="1"/>
                    <a:pt x="346" y="53"/>
                    <a:pt x="228" y="170"/>
                  </a:cubicBezTo>
                  <a:cubicBezTo>
                    <a:pt x="1" y="398"/>
                    <a:pt x="1" y="760"/>
                    <a:pt x="228" y="975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5" y="1144"/>
                    <a:pt x="1207" y="917"/>
                    <a:pt x="1207" y="572"/>
                  </a:cubicBezTo>
                  <a:cubicBezTo>
                    <a:pt x="1207" y="228"/>
                    <a:pt x="925" y="1"/>
                    <a:pt x="6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5896700" y="1848163"/>
              <a:ext cx="71400" cy="53375"/>
            </a:xfrm>
            <a:custGeom>
              <a:avLst/>
              <a:gdLst/>
              <a:ahLst/>
              <a:cxnLst/>
              <a:rect l="l" t="t" r="r" b="b"/>
              <a:pathLst>
                <a:path w="2856" h="2135" extrusionOk="0">
                  <a:moveTo>
                    <a:pt x="1441" y="1"/>
                  </a:moveTo>
                  <a:cubicBezTo>
                    <a:pt x="1167" y="1"/>
                    <a:pt x="892" y="104"/>
                    <a:pt x="684" y="312"/>
                  </a:cubicBezTo>
                  <a:cubicBezTo>
                    <a:pt x="1" y="969"/>
                    <a:pt x="470" y="2121"/>
                    <a:pt x="1421" y="2135"/>
                  </a:cubicBezTo>
                  <a:cubicBezTo>
                    <a:pt x="2373" y="2135"/>
                    <a:pt x="2855" y="996"/>
                    <a:pt x="2198" y="312"/>
                  </a:cubicBezTo>
                  <a:cubicBezTo>
                    <a:pt x="1991" y="104"/>
                    <a:pt x="1716" y="1"/>
                    <a:pt x="1441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6174450" y="2009388"/>
              <a:ext cx="31175" cy="113275"/>
            </a:xfrm>
            <a:custGeom>
              <a:avLst/>
              <a:gdLst/>
              <a:ahLst/>
              <a:cxnLst/>
              <a:rect l="l" t="t" r="r" b="b"/>
              <a:pathLst>
                <a:path w="1247" h="4531" fill="none" extrusionOk="0">
                  <a:moveTo>
                    <a:pt x="0" y="4530"/>
                  </a:moveTo>
                  <a:lnTo>
                    <a:pt x="1246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6156375" y="2107688"/>
              <a:ext cx="34175" cy="28600"/>
            </a:xfrm>
            <a:custGeom>
              <a:avLst/>
              <a:gdLst/>
              <a:ahLst/>
              <a:cxnLst/>
              <a:rect l="l" t="t" r="r" b="b"/>
              <a:pathLst>
                <a:path w="1367" h="1144" extrusionOk="0">
                  <a:moveTo>
                    <a:pt x="726" y="1"/>
                  </a:moveTo>
                  <a:cubicBezTo>
                    <a:pt x="306" y="1"/>
                    <a:pt x="0" y="459"/>
                    <a:pt x="227" y="853"/>
                  </a:cubicBezTo>
                  <a:cubicBezTo>
                    <a:pt x="341" y="1050"/>
                    <a:pt x="534" y="1143"/>
                    <a:pt x="726" y="1143"/>
                  </a:cubicBezTo>
                  <a:cubicBezTo>
                    <a:pt x="964" y="1143"/>
                    <a:pt x="1198" y="1000"/>
                    <a:pt x="1273" y="732"/>
                  </a:cubicBezTo>
                  <a:cubicBezTo>
                    <a:pt x="1366" y="424"/>
                    <a:pt x="1179" y="102"/>
                    <a:pt x="884" y="22"/>
                  </a:cubicBezTo>
                  <a:cubicBezTo>
                    <a:pt x="830" y="8"/>
                    <a:pt x="777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6187500" y="1995538"/>
              <a:ext cx="34850" cy="28775"/>
            </a:xfrm>
            <a:custGeom>
              <a:avLst/>
              <a:gdLst/>
              <a:ahLst/>
              <a:cxnLst/>
              <a:rect l="l" t="t" r="r" b="b"/>
              <a:pathLst>
                <a:path w="1394" h="1151" extrusionOk="0">
                  <a:moveTo>
                    <a:pt x="721" y="0"/>
                  </a:moveTo>
                  <a:cubicBezTo>
                    <a:pt x="629" y="0"/>
                    <a:pt x="534" y="23"/>
                    <a:pt x="443" y="72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4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77" y="0"/>
                    <a:pt x="72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6139600" y="2114263"/>
              <a:ext cx="63400" cy="53300"/>
            </a:xfrm>
            <a:custGeom>
              <a:avLst/>
              <a:gdLst/>
              <a:ahLst/>
              <a:cxnLst/>
              <a:rect l="l" t="t" r="r" b="b"/>
              <a:pathLst>
                <a:path w="2536" h="2132" extrusionOk="0">
                  <a:moveTo>
                    <a:pt x="1193" y="1"/>
                  </a:moveTo>
                  <a:cubicBezTo>
                    <a:pt x="746" y="1"/>
                    <a:pt x="303" y="271"/>
                    <a:pt x="161" y="778"/>
                  </a:cubicBezTo>
                  <a:cubicBezTo>
                    <a:pt x="0" y="1354"/>
                    <a:pt x="335" y="1943"/>
                    <a:pt x="898" y="2091"/>
                  </a:cubicBezTo>
                  <a:cubicBezTo>
                    <a:pt x="1000" y="2119"/>
                    <a:pt x="1100" y="2132"/>
                    <a:pt x="1196" y="2132"/>
                  </a:cubicBezTo>
                  <a:cubicBezTo>
                    <a:pt x="1976" y="2132"/>
                    <a:pt x="2535" y="1276"/>
                    <a:pt x="2118" y="536"/>
                  </a:cubicBezTo>
                  <a:cubicBezTo>
                    <a:pt x="1909" y="173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262225" y="1927988"/>
              <a:ext cx="99175" cy="25825"/>
            </a:xfrm>
            <a:custGeom>
              <a:avLst/>
              <a:gdLst/>
              <a:ahLst/>
              <a:cxnLst/>
              <a:rect l="l" t="t" r="r" b="b"/>
              <a:pathLst>
                <a:path w="3967" h="1033" fill="none" extrusionOk="0">
                  <a:moveTo>
                    <a:pt x="3967" y="0"/>
                  </a:moveTo>
                  <a:lnTo>
                    <a:pt x="0" y="1032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344625" y="1913813"/>
              <a:ext cx="34200" cy="28675"/>
            </a:xfrm>
            <a:custGeom>
              <a:avLst/>
              <a:gdLst/>
              <a:ahLst/>
              <a:cxnLst/>
              <a:rect l="l" t="t" r="r" b="b"/>
              <a:pathLst>
                <a:path w="1368" h="1147" extrusionOk="0">
                  <a:moveTo>
                    <a:pt x="641" y="0"/>
                  </a:moveTo>
                  <a:cubicBezTo>
                    <a:pt x="594" y="0"/>
                    <a:pt x="546" y="6"/>
                    <a:pt x="497" y="18"/>
                  </a:cubicBezTo>
                  <a:cubicBezTo>
                    <a:pt x="188" y="98"/>
                    <a:pt x="1" y="420"/>
                    <a:pt x="81" y="715"/>
                  </a:cubicBezTo>
                  <a:cubicBezTo>
                    <a:pt x="157" y="994"/>
                    <a:pt x="398" y="1146"/>
                    <a:pt x="640" y="1146"/>
                  </a:cubicBezTo>
                  <a:cubicBezTo>
                    <a:pt x="828" y="1146"/>
                    <a:pt x="1015" y="1055"/>
                    <a:pt x="1126" y="862"/>
                  </a:cubicBezTo>
                  <a:cubicBezTo>
                    <a:pt x="1368" y="464"/>
                    <a:pt x="1066" y="0"/>
                    <a:pt x="64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6244450" y="1939238"/>
              <a:ext cx="34825" cy="28725"/>
            </a:xfrm>
            <a:custGeom>
              <a:avLst/>
              <a:gdLst/>
              <a:ahLst/>
              <a:cxnLst/>
              <a:rect l="l" t="t" r="r" b="b"/>
              <a:pathLst>
                <a:path w="1393" h="1149" extrusionOk="0">
                  <a:moveTo>
                    <a:pt x="735" y="1"/>
                  </a:moveTo>
                  <a:cubicBezTo>
                    <a:pt x="687" y="1"/>
                    <a:pt x="639" y="7"/>
                    <a:pt x="591" y="19"/>
                  </a:cubicBezTo>
                  <a:cubicBezTo>
                    <a:pt x="95" y="153"/>
                    <a:pt x="1" y="810"/>
                    <a:pt x="443" y="1065"/>
                  </a:cubicBezTo>
                  <a:cubicBezTo>
                    <a:pt x="539" y="1123"/>
                    <a:pt x="640" y="1149"/>
                    <a:pt x="737" y="1149"/>
                  </a:cubicBezTo>
                  <a:cubicBezTo>
                    <a:pt x="1087" y="1149"/>
                    <a:pt x="1392" y="812"/>
                    <a:pt x="1287" y="435"/>
                  </a:cubicBezTo>
                  <a:cubicBezTo>
                    <a:pt x="1220" y="175"/>
                    <a:pt x="990" y="1"/>
                    <a:pt x="73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6105425" y="1850938"/>
              <a:ext cx="80425" cy="81750"/>
            </a:xfrm>
            <a:custGeom>
              <a:avLst/>
              <a:gdLst/>
              <a:ahLst/>
              <a:cxnLst/>
              <a:rect l="l" t="t" r="r" b="b"/>
              <a:pathLst>
                <a:path w="3217" h="3270" fill="none" extrusionOk="0">
                  <a:moveTo>
                    <a:pt x="0" y="0"/>
                  </a:moveTo>
                  <a:lnTo>
                    <a:pt x="3217" y="327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6086675" y="1837188"/>
              <a:ext cx="38200" cy="28500"/>
            </a:xfrm>
            <a:custGeom>
              <a:avLst/>
              <a:gdLst/>
              <a:ahLst/>
              <a:cxnLst/>
              <a:rect l="l" t="t" r="r" b="b"/>
              <a:pathLst>
                <a:path w="1528" h="1140" extrusionOk="0">
                  <a:moveTo>
                    <a:pt x="764" y="1"/>
                  </a:moveTo>
                  <a:cubicBezTo>
                    <a:pt x="255" y="1"/>
                    <a:pt x="0" y="617"/>
                    <a:pt x="362" y="979"/>
                  </a:cubicBezTo>
                  <a:cubicBezTo>
                    <a:pt x="476" y="1086"/>
                    <a:pt x="623" y="1140"/>
                    <a:pt x="771" y="1140"/>
                  </a:cubicBezTo>
                  <a:cubicBezTo>
                    <a:pt x="918" y="1140"/>
                    <a:pt x="1065" y="1086"/>
                    <a:pt x="1179" y="979"/>
                  </a:cubicBezTo>
                  <a:cubicBezTo>
                    <a:pt x="1528" y="617"/>
                    <a:pt x="1273" y="1"/>
                    <a:pt x="76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6169425" y="1917713"/>
              <a:ext cx="30175" cy="28625"/>
            </a:xfrm>
            <a:custGeom>
              <a:avLst/>
              <a:gdLst/>
              <a:ahLst/>
              <a:cxnLst/>
              <a:rect l="l" t="t" r="r" b="b"/>
              <a:pathLst>
                <a:path w="1207" h="1145" extrusionOk="0">
                  <a:moveTo>
                    <a:pt x="631" y="0"/>
                  </a:moveTo>
                  <a:cubicBezTo>
                    <a:pt x="489" y="0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74"/>
                  </a:cubicBezTo>
                  <a:cubicBezTo>
                    <a:pt x="345" y="1092"/>
                    <a:pt x="489" y="1144"/>
                    <a:pt x="631" y="1144"/>
                  </a:cubicBezTo>
                  <a:cubicBezTo>
                    <a:pt x="925" y="1144"/>
                    <a:pt x="1206" y="916"/>
                    <a:pt x="1206" y="572"/>
                  </a:cubicBezTo>
                  <a:cubicBezTo>
                    <a:pt x="1206" y="228"/>
                    <a:pt x="925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6054500" y="1808663"/>
              <a:ext cx="71300" cy="53350"/>
            </a:xfrm>
            <a:custGeom>
              <a:avLst/>
              <a:gdLst/>
              <a:ahLst/>
              <a:cxnLst/>
              <a:rect l="l" t="t" r="r" b="b"/>
              <a:pathLst>
                <a:path w="2852" h="2134" extrusionOk="0">
                  <a:moveTo>
                    <a:pt x="1426" y="1"/>
                  </a:moveTo>
                  <a:cubicBezTo>
                    <a:pt x="1155" y="1"/>
                    <a:pt x="883" y="105"/>
                    <a:pt x="671" y="311"/>
                  </a:cubicBezTo>
                  <a:cubicBezTo>
                    <a:pt x="1" y="968"/>
                    <a:pt x="456" y="2120"/>
                    <a:pt x="1408" y="2133"/>
                  </a:cubicBezTo>
                  <a:cubicBezTo>
                    <a:pt x="1413" y="2133"/>
                    <a:pt x="1419" y="2134"/>
                    <a:pt x="1424" y="2134"/>
                  </a:cubicBezTo>
                  <a:cubicBezTo>
                    <a:pt x="2365" y="2134"/>
                    <a:pt x="2851" y="990"/>
                    <a:pt x="2185" y="324"/>
                  </a:cubicBezTo>
                  <a:cubicBezTo>
                    <a:pt x="1976" y="108"/>
                    <a:pt x="1702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6407275" y="1780238"/>
              <a:ext cx="25500" cy="92825"/>
            </a:xfrm>
            <a:custGeom>
              <a:avLst/>
              <a:gdLst/>
              <a:ahLst/>
              <a:cxnLst/>
              <a:rect l="l" t="t" r="r" b="b"/>
              <a:pathLst>
                <a:path w="1020" h="3713" fill="none" extrusionOk="0">
                  <a:moveTo>
                    <a:pt x="1" y="3713"/>
                  </a:moveTo>
                  <a:lnTo>
                    <a:pt x="1019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6389200" y="1857763"/>
              <a:ext cx="34175" cy="28600"/>
            </a:xfrm>
            <a:custGeom>
              <a:avLst/>
              <a:gdLst/>
              <a:ahLst/>
              <a:cxnLst/>
              <a:rect l="l" t="t" r="r" b="b"/>
              <a:pathLst>
                <a:path w="1367" h="1144" extrusionOk="0">
                  <a:moveTo>
                    <a:pt x="726" y="1"/>
                  </a:moveTo>
                  <a:cubicBezTo>
                    <a:pt x="306" y="1"/>
                    <a:pt x="1" y="459"/>
                    <a:pt x="228" y="853"/>
                  </a:cubicBezTo>
                  <a:cubicBezTo>
                    <a:pt x="341" y="1050"/>
                    <a:pt x="535" y="1143"/>
                    <a:pt x="726" y="1143"/>
                  </a:cubicBezTo>
                  <a:cubicBezTo>
                    <a:pt x="964" y="1143"/>
                    <a:pt x="1199" y="999"/>
                    <a:pt x="1273" y="732"/>
                  </a:cubicBezTo>
                  <a:cubicBezTo>
                    <a:pt x="1367" y="424"/>
                    <a:pt x="1179" y="102"/>
                    <a:pt x="885" y="22"/>
                  </a:cubicBezTo>
                  <a:cubicBezTo>
                    <a:pt x="831" y="7"/>
                    <a:pt x="778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6414325" y="1766588"/>
              <a:ext cx="34825" cy="28700"/>
            </a:xfrm>
            <a:custGeom>
              <a:avLst/>
              <a:gdLst/>
              <a:ahLst/>
              <a:cxnLst/>
              <a:rect l="l" t="t" r="r" b="b"/>
              <a:pathLst>
                <a:path w="1393" h="1148" extrusionOk="0">
                  <a:moveTo>
                    <a:pt x="737" y="0"/>
                  </a:moveTo>
                  <a:cubicBezTo>
                    <a:pt x="644" y="0"/>
                    <a:pt x="548" y="24"/>
                    <a:pt x="456" y="78"/>
                  </a:cubicBezTo>
                  <a:cubicBezTo>
                    <a:pt x="0" y="332"/>
                    <a:pt x="81" y="989"/>
                    <a:pt x="576" y="1123"/>
                  </a:cubicBezTo>
                  <a:cubicBezTo>
                    <a:pt x="631" y="1139"/>
                    <a:pt x="685" y="1147"/>
                    <a:pt x="738" y="1147"/>
                  </a:cubicBezTo>
                  <a:cubicBezTo>
                    <a:pt x="987" y="1147"/>
                    <a:pt x="1209" y="977"/>
                    <a:pt x="1287" y="734"/>
                  </a:cubicBezTo>
                  <a:cubicBezTo>
                    <a:pt x="1393" y="342"/>
                    <a:pt x="1088" y="0"/>
                    <a:pt x="73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6489350" y="1696813"/>
              <a:ext cx="112600" cy="28175"/>
            </a:xfrm>
            <a:custGeom>
              <a:avLst/>
              <a:gdLst/>
              <a:ahLst/>
              <a:cxnLst/>
              <a:rect l="l" t="t" r="r" b="b"/>
              <a:pathLst>
                <a:path w="4504" h="1127" fill="none" extrusionOk="0">
                  <a:moveTo>
                    <a:pt x="4504" y="1"/>
                  </a:moveTo>
                  <a:lnTo>
                    <a:pt x="1" y="1126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6585500" y="1682888"/>
              <a:ext cx="34175" cy="28625"/>
            </a:xfrm>
            <a:custGeom>
              <a:avLst/>
              <a:gdLst/>
              <a:ahLst/>
              <a:cxnLst/>
              <a:rect l="l" t="t" r="r" b="b"/>
              <a:pathLst>
                <a:path w="1367" h="1145" extrusionOk="0">
                  <a:moveTo>
                    <a:pt x="651" y="1"/>
                  </a:moveTo>
                  <a:cubicBezTo>
                    <a:pt x="601" y="1"/>
                    <a:pt x="550" y="7"/>
                    <a:pt x="497" y="22"/>
                  </a:cubicBezTo>
                  <a:cubicBezTo>
                    <a:pt x="189" y="89"/>
                    <a:pt x="1" y="397"/>
                    <a:pt x="81" y="705"/>
                  </a:cubicBezTo>
                  <a:cubicBezTo>
                    <a:pt x="150" y="988"/>
                    <a:pt x="394" y="1144"/>
                    <a:pt x="640" y="1144"/>
                  </a:cubicBezTo>
                  <a:cubicBezTo>
                    <a:pt x="825" y="1144"/>
                    <a:pt x="1012" y="1056"/>
                    <a:pt x="1127" y="866"/>
                  </a:cubicBezTo>
                  <a:cubicBezTo>
                    <a:pt x="1366" y="471"/>
                    <a:pt x="1071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6471600" y="1710413"/>
              <a:ext cx="34550" cy="28775"/>
            </a:xfrm>
            <a:custGeom>
              <a:avLst/>
              <a:gdLst/>
              <a:ahLst/>
              <a:cxnLst/>
              <a:rect l="l" t="t" r="r" b="b"/>
              <a:pathLst>
                <a:path w="1382" h="1151" extrusionOk="0">
                  <a:moveTo>
                    <a:pt x="734" y="1"/>
                  </a:moveTo>
                  <a:cubicBezTo>
                    <a:pt x="687" y="1"/>
                    <a:pt x="639" y="7"/>
                    <a:pt x="590" y="20"/>
                  </a:cubicBezTo>
                  <a:cubicBezTo>
                    <a:pt x="94" y="140"/>
                    <a:pt x="1" y="797"/>
                    <a:pt x="443" y="1065"/>
                  </a:cubicBezTo>
                  <a:cubicBezTo>
                    <a:pt x="538" y="1124"/>
                    <a:pt x="638" y="1151"/>
                    <a:pt x="735" y="1151"/>
                  </a:cubicBezTo>
                  <a:cubicBezTo>
                    <a:pt x="1077" y="1151"/>
                    <a:pt x="1381" y="821"/>
                    <a:pt x="1287" y="435"/>
                  </a:cubicBezTo>
                  <a:cubicBezTo>
                    <a:pt x="1219" y="175"/>
                    <a:pt x="990" y="1"/>
                    <a:pt x="73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6587775" y="1663813"/>
              <a:ext cx="63100" cy="53375"/>
            </a:xfrm>
            <a:custGeom>
              <a:avLst/>
              <a:gdLst/>
              <a:ahLst/>
              <a:cxnLst/>
              <a:rect l="l" t="t" r="r" b="b"/>
              <a:pathLst>
                <a:path w="2524" h="2135" extrusionOk="0">
                  <a:moveTo>
                    <a:pt x="1349" y="1"/>
                  </a:moveTo>
                  <a:cubicBezTo>
                    <a:pt x="998" y="1"/>
                    <a:pt x="644" y="171"/>
                    <a:pt x="433" y="530"/>
                  </a:cubicBezTo>
                  <a:cubicBezTo>
                    <a:pt x="0" y="1263"/>
                    <a:pt x="547" y="2135"/>
                    <a:pt x="1331" y="2135"/>
                  </a:cubicBezTo>
                  <a:cubicBezTo>
                    <a:pt x="1422" y="2135"/>
                    <a:pt x="1516" y="2123"/>
                    <a:pt x="1612" y="2098"/>
                  </a:cubicBezTo>
                  <a:cubicBezTo>
                    <a:pt x="2188" y="1951"/>
                    <a:pt x="2523" y="1374"/>
                    <a:pt x="2376" y="798"/>
                  </a:cubicBezTo>
                  <a:cubicBezTo>
                    <a:pt x="2240" y="279"/>
                    <a:pt x="1797" y="1"/>
                    <a:pt x="1349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6457200" y="1578213"/>
              <a:ext cx="31525" cy="113950"/>
            </a:xfrm>
            <a:custGeom>
              <a:avLst/>
              <a:gdLst/>
              <a:ahLst/>
              <a:cxnLst/>
              <a:rect l="l" t="t" r="r" b="b"/>
              <a:pathLst>
                <a:path w="1261" h="4558" fill="none" extrusionOk="0">
                  <a:moveTo>
                    <a:pt x="1260" y="1"/>
                  </a:moveTo>
                  <a:lnTo>
                    <a:pt x="0" y="4557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6472600" y="1564613"/>
              <a:ext cx="33875" cy="28575"/>
            </a:xfrm>
            <a:custGeom>
              <a:avLst/>
              <a:gdLst/>
              <a:ahLst/>
              <a:cxnLst/>
              <a:rect l="l" t="t" r="r" b="b"/>
              <a:pathLst>
                <a:path w="1355" h="1143" extrusionOk="0">
                  <a:moveTo>
                    <a:pt x="639" y="1"/>
                  </a:moveTo>
                  <a:cubicBezTo>
                    <a:pt x="397" y="1"/>
                    <a:pt x="156" y="148"/>
                    <a:pt x="81" y="424"/>
                  </a:cubicBezTo>
                  <a:cubicBezTo>
                    <a:pt x="1" y="719"/>
                    <a:pt x="175" y="1041"/>
                    <a:pt x="483" y="1121"/>
                  </a:cubicBezTo>
                  <a:cubicBezTo>
                    <a:pt x="537" y="1136"/>
                    <a:pt x="590" y="1142"/>
                    <a:pt x="641" y="1142"/>
                  </a:cubicBezTo>
                  <a:cubicBezTo>
                    <a:pt x="1059" y="1142"/>
                    <a:pt x="1355" y="684"/>
                    <a:pt x="1140" y="290"/>
                  </a:cubicBezTo>
                  <a:cubicBezTo>
                    <a:pt x="1027" y="94"/>
                    <a:pt x="833" y="1"/>
                    <a:pt x="63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4"/>
            <p:cNvSpPr/>
            <p:nvPr/>
          </p:nvSpPr>
          <p:spPr>
            <a:xfrm>
              <a:off x="6440800" y="1677238"/>
              <a:ext cx="34850" cy="28775"/>
            </a:xfrm>
            <a:custGeom>
              <a:avLst/>
              <a:gdLst/>
              <a:ahLst/>
              <a:cxnLst/>
              <a:rect l="l" t="t" r="r" b="b"/>
              <a:pathLst>
                <a:path w="1394" h="1151" extrusionOk="0">
                  <a:moveTo>
                    <a:pt x="666" y="0"/>
                  </a:moveTo>
                  <a:cubicBezTo>
                    <a:pt x="414" y="0"/>
                    <a:pt x="185" y="164"/>
                    <a:pt x="107" y="422"/>
                  </a:cubicBezTo>
                  <a:cubicBezTo>
                    <a:pt x="1" y="816"/>
                    <a:pt x="309" y="1151"/>
                    <a:pt x="661" y="1151"/>
                  </a:cubicBezTo>
                  <a:cubicBezTo>
                    <a:pt x="753" y="1151"/>
                    <a:pt x="847" y="1128"/>
                    <a:pt x="938" y="1079"/>
                  </a:cubicBezTo>
                  <a:cubicBezTo>
                    <a:pt x="1393" y="824"/>
                    <a:pt x="1300" y="154"/>
                    <a:pt x="817" y="20"/>
                  </a:cubicBezTo>
                  <a:cubicBezTo>
                    <a:pt x="767" y="7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4"/>
            <p:cNvSpPr/>
            <p:nvPr/>
          </p:nvSpPr>
          <p:spPr>
            <a:xfrm>
              <a:off x="6459825" y="1533988"/>
              <a:ext cx="63400" cy="53425"/>
            </a:xfrm>
            <a:custGeom>
              <a:avLst/>
              <a:gdLst/>
              <a:ahLst/>
              <a:cxnLst/>
              <a:rect l="l" t="t" r="r" b="b"/>
              <a:pathLst>
                <a:path w="2536" h="2137" extrusionOk="0">
                  <a:moveTo>
                    <a:pt x="1340" y="0"/>
                  </a:moveTo>
                  <a:cubicBezTo>
                    <a:pt x="560" y="0"/>
                    <a:pt x="1" y="856"/>
                    <a:pt x="418" y="1596"/>
                  </a:cubicBezTo>
                  <a:cubicBezTo>
                    <a:pt x="626" y="1963"/>
                    <a:pt x="983" y="2137"/>
                    <a:pt x="1339" y="2137"/>
                  </a:cubicBezTo>
                  <a:cubicBezTo>
                    <a:pt x="1787" y="2137"/>
                    <a:pt x="2233" y="1862"/>
                    <a:pt x="2375" y="1354"/>
                  </a:cubicBezTo>
                  <a:cubicBezTo>
                    <a:pt x="2535" y="778"/>
                    <a:pt x="2200" y="189"/>
                    <a:pt x="1638" y="41"/>
                  </a:cubicBezTo>
                  <a:cubicBezTo>
                    <a:pt x="1536" y="13"/>
                    <a:pt x="1436" y="0"/>
                    <a:pt x="1340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4"/>
            <p:cNvSpPr/>
            <p:nvPr/>
          </p:nvSpPr>
          <p:spPr>
            <a:xfrm>
              <a:off x="6352675" y="1642538"/>
              <a:ext cx="60325" cy="61350"/>
            </a:xfrm>
            <a:custGeom>
              <a:avLst/>
              <a:gdLst/>
              <a:ahLst/>
              <a:cxnLst/>
              <a:rect l="l" t="t" r="r" b="b"/>
              <a:pathLst>
                <a:path w="2413" h="2454" fill="none" extrusionOk="0">
                  <a:moveTo>
                    <a:pt x="0" y="1"/>
                  </a:moveTo>
                  <a:lnTo>
                    <a:pt x="2413" y="2453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4"/>
            <p:cNvSpPr/>
            <p:nvPr/>
          </p:nvSpPr>
          <p:spPr>
            <a:xfrm>
              <a:off x="6333900" y="1628463"/>
              <a:ext cx="38225" cy="28775"/>
            </a:xfrm>
            <a:custGeom>
              <a:avLst/>
              <a:gdLst/>
              <a:ahLst/>
              <a:cxnLst/>
              <a:rect l="l" t="t" r="r" b="b"/>
              <a:pathLst>
                <a:path w="1529" h="1151" extrusionOk="0">
                  <a:moveTo>
                    <a:pt x="765" y="1"/>
                  </a:moveTo>
                  <a:cubicBezTo>
                    <a:pt x="256" y="1"/>
                    <a:pt x="1" y="617"/>
                    <a:pt x="363" y="979"/>
                  </a:cubicBezTo>
                  <a:cubicBezTo>
                    <a:pt x="477" y="1093"/>
                    <a:pt x="624" y="1150"/>
                    <a:pt x="770" y="1150"/>
                  </a:cubicBezTo>
                  <a:cubicBezTo>
                    <a:pt x="916" y="1150"/>
                    <a:pt x="1060" y="1093"/>
                    <a:pt x="1167" y="979"/>
                  </a:cubicBezTo>
                  <a:cubicBezTo>
                    <a:pt x="1529" y="617"/>
                    <a:pt x="1274" y="1"/>
                    <a:pt x="76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4"/>
            <p:cNvSpPr/>
            <p:nvPr/>
          </p:nvSpPr>
          <p:spPr>
            <a:xfrm>
              <a:off x="6396550" y="1688888"/>
              <a:ext cx="30175" cy="28625"/>
            </a:xfrm>
            <a:custGeom>
              <a:avLst/>
              <a:gdLst/>
              <a:ahLst/>
              <a:cxnLst/>
              <a:rect l="l" t="t" r="r" b="b"/>
              <a:pathLst>
                <a:path w="1207" h="1145" extrusionOk="0">
                  <a:moveTo>
                    <a:pt x="631" y="0"/>
                  </a:moveTo>
                  <a:cubicBezTo>
                    <a:pt x="490" y="0"/>
                    <a:pt x="346" y="53"/>
                    <a:pt x="229" y="170"/>
                  </a:cubicBezTo>
                  <a:cubicBezTo>
                    <a:pt x="1" y="385"/>
                    <a:pt x="1" y="747"/>
                    <a:pt x="229" y="974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6" y="1144"/>
                    <a:pt x="1207" y="916"/>
                    <a:pt x="1207" y="572"/>
                  </a:cubicBezTo>
                  <a:cubicBezTo>
                    <a:pt x="1207" y="228"/>
                    <a:pt x="926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4"/>
            <p:cNvSpPr/>
            <p:nvPr/>
          </p:nvSpPr>
          <p:spPr>
            <a:xfrm>
              <a:off x="6206275" y="1638188"/>
              <a:ext cx="84100" cy="82775"/>
            </a:xfrm>
            <a:custGeom>
              <a:avLst/>
              <a:gdLst/>
              <a:ahLst/>
              <a:cxnLst/>
              <a:rect l="l" t="t" r="r" b="b"/>
              <a:pathLst>
                <a:path w="3364" h="3311" fill="none" extrusionOk="0">
                  <a:moveTo>
                    <a:pt x="0" y="3311"/>
                  </a:moveTo>
                  <a:lnTo>
                    <a:pt x="3364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4"/>
            <p:cNvSpPr/>
            <p:nvPr/>
          </p:nvSpPr>
          <p:spPr>
            <a:xfrm>
              <a:off x="6192525" y="1705963"/>
              <a:ext cx="29850" cy="28875"/>
            </a:xfrm>
            <a:custGeom>
              <a:avLst/>
              <a:gdLst/>
              <a:ahLst/>
              <a:cxnLst/>
              <a:rect l="l" t="t" r="r" b="b"/>
              <a:pathLst>
                <a:path w="1194" h="1155" extrusionOk="0">
                  <a:moveTo>
                    <a:pt x="576" y="1"/>
                  </a:moveTo>
                  <a:cubicBezTo>
                    <a:pt x="282" y="1"/>
                    <a:pt x="1" y="229"/>
                    <a:pt x="1" y="573"/>
                  </a:cubicBezTo>
                  <a:cubicBezTo>
                    <a:pt x="1" y="920"/>
                    <a:pt x="287" y="1155"/>
                    <a:pt x="584" y="1155"/>
                  </a:cubicBezTo>
                  <a:cubicBezTo>
                    <a:pt x="723" y="1155"/>
                    <a:pt x="864" y="1103"/>
                    <a:pt x="979" y="988"/>
                  </a:cubicBezTo>
                  <a:cubicBezTo>
                    <a:pt x="1193" y="760"/>
                    <a:pt x="1193" y="399"/>
                    <a:pt x="979" y="171"/>
                  </a:cubicBezTo>
                  <a:cubicBezTo>
                    <a:pt x="862" y="53"/>
                    <a:pt x="717" y="1"/>
                    <a:pt x="57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4"/>
            <p:cNvSpPr/>
            <p:nvPr/>
          </p:nvSpPr>
          <p:spPr>
            <a:xfrm>
              <a:off x="6270600" y="1624463"/>
              <a:ext cx="38200" cy="28500"/>
            </a:xfrm>
            <a:custGeom>
              <a:avLst/>
              <a:gdLst/>
              <a:ahLst/>
              <a:cxnLst/>
              <a:rect l="l" t="t" r="r" b="b"/>
              <a:pathLst>
                <a:path w="1528" h="1140" extrusionOk="0">
                  <a:moveTo>
                    <a:pt x="764" y="0"/>
                  </a:moveTo>
                  <a:cubicBezTo>
                    <a:pt x="255" y="0"/>
                    <a:pt x="0" y="617"/>
                    <a:pt x="362" y="978"/>
                  </a:cubicBezTo>
                  <a:cubicBezTo>
                    <a:pt x="476" y="1086"/>
                    <a:pt x="623" y="1139"/>
                    <a:pt x="769" y="1139"/>
                  </a:cubicBezTo>
                  <a:cubicBezTo>
                    <a:pt x="915" y="1139"/>
                    <a:pt x="1059" y="1086"/>
                    <a:pt x="1166" y="978"/>
                  </a:cubicBezTo>
                  <a:cubicBezTo>
                    <a:pt x="1528" y="617"/>
                    <a:pt x="1273" y="0"/>
                    <a:pt x="76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4"/>
            <p:cNvSpPr/>
            <p:nvPr/>
          </p:nvSpPr>
          <p:spPr>
            <a:xfrm>
              <a:off x="6163725" y="1707113"/>
              <a:ext cx="56200" cy="53550"/>
            </a:xfrm>
            <a:custGeom>
              <a:avLst/>
              <a:gdLst/>
              <a:ahLst/>
              <a:cxnLst/>
              <a:rect l="l" t="t" r="r" b="b"/>
              <a:pathLst>
                <a:path w="2248" h="2142" extrusionOk="0">
                  <a:moveTo>
                    <a:pt x="1170" y="1"/>
                  </a:moveTo>
                  <a:cubicBezTo>
                    <a:pt x="909" y="1"/>
                    <a:pt x="644" y="97"/>
                    <a:pt x="429" y="312"/>
                  </a:cubicBezTo>
                  <a:cubicBezTo>
                    <a:pt x="0" y="728"/>
                    <a:pt x="0" y="1398"/>
                    <a:pt x="416" y="1827"/>
                  </a:cubicBezTo>
                  <a:cubicBezTo>
                    <a:pt x="629" y="2044"/>
                    <a:pt x="894" y="2142"/>
                    <a:pt x="1156" y="2142"/>
                  </a:cubicBezTo>
                  <a:cubicBezTo>
                    <a:pt x="1700" y="2142"/>
                    <a:pt x="2229" y="1719"/>
                    <a:pt x="2238" y="1076"/>
                  </a:cubicBezTo>
                  <a:cubicBezTo>
                    <a:pt x="2247" y="430"/>
                    <a:pt x="1719" y="1"/>
                    <a:pt x="117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4"/>
            <p:cNvSpPr/>
            <p:nvPr/>
          </p:nvSpPr>
          <p:spPr>
            <a:xfrm>
              <a:off x="6189175" y="1510888"/>
              <a:ext cx="96525" cy="68700"/>
            </a:xfrm>
            <a:custGeom>
              <a:avLst/>
              <a:gdLst/>
              <a:ahLst/>
              <a:cxnLst/>
              <a:rect l="l" t="t" r="r" b="b"/>
              <a:pathLst>
                <a:path w="3861" h="2748" fill="none" extrusionOk="0">
                  <a:moveTo>
                    <a:pt x="1" y="0"/>
                  </a:moveTo>
                  <a:lnTo>
                    <a:pt x="3860" y="2747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4"/>
            <p:cNvSpPr/>
            <p:nvPr/>
          </p:nvSpPr>
          <p:spPr>
            <a:xfrm>
              <a:off x="6171100" y="1496963"/>
              <a:ext cx="37400" cy="28675"/>
            </a:xfrm>
            <a:custGeom>
              <a:avLst/>
              <a:gdLst/>
              <a:ahLst/>
              <a:cxnLst/>
              <a:rect l="l" t="t" r="r" b="b"/>
              <a:pathLst>
                <a:path w="1496" h="1147" extrusionOk="0">
                  <a:moveTo>
                    <a:pt x="754" y="0"/>
                  </a:moveTo>
                  <a:cubicBezTo>
                    <a:pt x="722" y="0"/>
                    <a:pt x="690" y="3"/>
                    <a:pt x="657" y="8"/>
                  </a:cubicBezTo>
                  <a:cubicBezTo>
                    <a:pt x="147" y="88"/>
                    <a:pt x="0" y="745"/>
                    <a:pt x="416" y="1040"/>
                  </a:cubicBezTo>
                  <a:cubicBezTo>
                    <a:pt x="514" y="1113"/>
                    <a:pt x="629" y="1147"/>
                    <a:pt x="744" y="1147"/>
                  </a:cubicBezTo>
                  <a:cubicBezTo>
                    <a:pt x="925" y="1147"/>
                    <a:pt x="1105" y="1061"/>
                    <a:pt x="1220" y="906"/>
                  </a:cubicBezTo>
                  <a:cubicBezTo>
                    <a:pt x="1495" y="517"/>
                    <a:pt x="1209" y="0"/>
                    <a:pt x="7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4"/>
            <p:cNvSpPr/>
            <p:nvPr/>
          </p:nvSpPr>
          <p:spPr>
            <a:xfrm>
              <a:off x="6268925" y="1564813"/>
              <a:ext cx="32000" cy="28825"/>
            </a:xfrm>
            <a:custGeom>
              <a:avLst/>
              <a:gdLst/>
              <a:ahLst/>
              <a:cxnLst/>
              <a:rect l="l" t="t" r="r" b="b"/>
              <a:pathLst>
                <a:path w="1280" h="1153" extrusionOk="0">
                  <a:moveTo>
                    <a:pt x="648" y="1"/>
                  </a:moveTo>
                  <a:cubicBezTo>
                    <a:pt x="477" y="1"/>
                    <a:pt x="305" y="77"/>
                    <a:pt x="188" y="242"/>
                  </a:cubicBezTo>
                  <a:cubicBezTo>
                    <a:pt x="0" y="497"/>
                    <a:pt x="54" y="858"/>
                    <a:pt x="322" y="1046"/>
                  </a:cubicBezTo>
                  <a:cubicBezTo>
                    <a:pt x="425" y="1120"/>
                    <a:pt x="538" y="1152"/>
                    <a:pt x="648" y="1152"/>
                  </a:cubicBezTo>
                  <a:cubicBezTo>
                    <a:pt x="978" y="1152"/>
                    <a:pt x="1280" y="855"/>
                    <a:pt x="1220" y="483"/>
                  </a:cubicBezTo>
                  <a:cubicBezTo>
                    <a:pt x="1163" y="176"/>
                    <a:pt x="907" y="1"/>
                    <a:pt x="648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4"/>
            <p:cNvSpPr/>
            <p:nvPr/>
          </p:nvSpPr>
          <p:spPr>
            <a:xfrm>
              <a:off x="6139875" y="1473613"/>
              <a:ext cx="69425" cy="53450"/>
            </a:xfrm>
            <a:custGeom>
              <a:avLst/>
              <a:gdLst/>
              <a:ahLst/>
              <a:cxnLst/>
              <a:rect l="l" t="t" r="r" b="b"/>
              <a:pathLst>
                <a:path w="2777" h="2138" extrusionOk="0">
                  <a:moveTo>
                    <a:pt x="1374" y="0"/>
                  </a:moveTo>
                  <a:cubicBezTo>
                    <a:pt x="1045" y="0"/>
                    <a:pt x="722" y="155"/>
                    <a:pt x="512" y="446"/>
                  </a:cubicBezTo>
                  <a:cubicBezTo>
                    <a:pt x="0" y="1170"/>
                    <a:pt x="535" y="2137"/>
                    <a:pt x="1368" y="2137"/>
                  </a:cubicBezTo>
                  <a:cubicBezTo>
                    <a:pt x="1429" y="2137"/>
                    <a:pt x="1493" y="2132"/>
                    <a:pt x="1557" y="2121"/>
                  </a:cubicBezTo>
                  <a:cubicBezTo>
                    <a:pt x="2495" y="1960"/>
                    <a:pt x="2777" y="754"/>
                    <a:pt x="2000" y="205"/>
                  </a:cubicBezTo>
                  <a:cubicBezTo>
                    <a:pt x="1808" y="67"/>
                    <a:pt x="1590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4"/>
            <p:cNvSpPr/>
            <p:nvPr/>
          </p:nvSpPr>
          <p:spPr>
            <a:xfrm>
              <a:off x="6342625" y="1458963"/>
              <a:ext cx="50275" cy="105875"/>
            </a:xfrm>
            <a:custGeom>
              <a:avLst/>
              <a:gdLst/>
              <a:ahLst/>
              <a:cxnLst/>
              <a:rect l="l" t="t" r="r" b="b"/>
              <a:pathLst>
                <a:path w="2011" h="4235" fill="none" extrusionOk="0">
                  <a:moveTo>
                    <a:pt x="2010" y="0"/>
                  </a:moveTo>
                  <a:lnTo>
                    <a:pt x="0" y="4235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4"/>
            <p:cNvSpPr/>
            <p:nvPr/>
          </p:nvSpPr>
          <p:spPr>
            <a:xfrm>
              <a:off x="6376450" y="1445113"/>
              <a:ext cx="33150" cy="28650"/>
            </a:xfrm>
            <a:custGeom>
              <a:avLst/>
              <a:gdLst/>
              <a:ahLst/>
              <a:cxnLst/>
              <a:rect l="l" t="t" r="r" b="b"/>
              <a:pathLst>
                <a:path w="1326" h="1146" extrusionOk="0">
                  <a:moveTo>
                    <a:pt x="651" y="1"/>
                  </a:moveTo>
                  <a:cubicBezTo>
                    <a:pt x="444" y="1"/>
                    <a:pt x="237" y="108"/>
                    <a:pt x="135" y="326"/>
                  </a:cubicBezTo>
                  <a:cubicBezTo>
                    <a:pt x="1" y="608"/>
                    <a:pt x="121" y="956"/>
                    <a:pt x="403" y="1090"/>
                  </a:cubicBezTo>
                  <a:cubicBezTo>
                    <a:pt x="486" y="1128"/>
                    <a:pt x="570" y="1146"/>
                    <a:pt x="651" y="1146"/>
                  </a:cubicBezTo>
                  <a:cubicBezTo>
                    <a:pt x="1023" y="1146"/>
                    <a:pt x="1326" y="776"/>
                    <a:pt x="1194" y="380"/>
                  </a:cubicBezTo>
                  <a:cubicBezTo>
                    <a:pt x="1103" y="128"/>
                    <a:pt x="877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4"/>
            <p:cNvSpPr/>
            <p:nvPr/>
          </p:nvSpPr>
          <p:spPr>
            <a:xfrm>
              <a:off x="6325275" y="1549713"/>
              <a:ext cx="35450" cy="28750"/>
            </a:xfrm>
            <a:custGeom>
              <a:avLst/>
              <a:gdLst/>
              <a:ahLst/>
              <a:cxnLst/>
              <a:rect l="l" t="t" r="r" b="b"/>
              <a:pathLst>
                <a:path w="1418" h="1150" extrusionOk="0">
                  <a:moveTo>
                    <a:pt x="707" y="1"/>
                  </a:moveTo>
                  <a:cubicBezTo>
                    <a:pt x="492" y="1"/>
                    <a:pt x="282" y="123"/>
                    <a:pt x="185" y="337"/>
                  </a:cubicBezTo>
                  <a:cubicBezTo>
                    <a:pt x="1" y="728"/>
                    <a:pt x="302" y="1150"/>
                    <a:pt x="696" y="1150"/>
                  </a:cubicBezTo>
                  <a:cubicBezTo>
                    <a:pt x="761" y="1150"/>
                    <a:pt x="828" y="1138"/>
                    <a:pt x="895" y="1114"/>
                  </a:cubicBezTo>
                  <a:cubicBezTo>
                    <a:pt x="1378" y="953"/>
                    <a:pt x="1418" y="283"/>
                    <a:pt x="949" y="55"/>
                  </a:cubicBezTo>
                  <a:cubicBezTo>
                    <a:pt x="872" y="18"/>
                    <a:pt x="789" y="1"/>
                    <a:pt x="70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4"/>
            <p:cNvSpPr/>
            <p:nvPr/>
          </p:nvSpPr>
          <p:spPr>
            <a:xfrm>
              <a:off x="6369550" y="1414663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256" y="0"/>
                  </a:moveTo>
                  <a:cubicBezTo>
                    <a:pt x="571" y="0"/>
                    <a:pt x="0" y="690"/>
                    <a:pt x="263" y="1424"/>
                  </a:cubicBezTo>
                  <a:cubicBezTo>
                    <a:pt x="432" y="1895"/>
                    <a:pt x="852" y="2137"/>
                    <a:pt x="1273" y="2137"/>
                  </a:cubicBezTo>
                  <a:cubicBezTo>
                    <a:pt x="1654" y="2137"/>
                    <a:pt x="2036" y="1938"/>
                    <a:pt x="2233" y="1531"/>
                  </a:cubicBezTo>
                  <a:cubicBezTo>
                    <a:pt x="2488" y="995"/>
                    <a:pt x="2260" y="365"/>
                    <a:pt x="1724" y="110"/>
                  </a:cubicBezTo>
                  <a:cubicBezTo>
                    <a:pt x="1568" y="35"/>
                    <a:pt x="1409" y="0"/>
                    <a:pt x="1256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4"/>
            <p:cNvSpPr/>
            <p:nvPr/>
          </p:nvSpPr>
          <p:spPr>
            <a:xfrm>
              <a:off x="6351325" y="1963488"/>
              <a:ext cx="30850" cy="111250"/>
            </a:xfrm>
            <a:custGeom>
              <a:avLst/>
              <a:gdLst/>
              <a:ahLst/>
              <a:cxnLst/>
              <a:rect l="l" t="t" r="r" b="b"/>
              <a:pathLst>
                <a:path w="1234" h="4450" fill="none" extrusionOk="0">
                  <a:moveTo>
                    <a:pt x="1" y="4450"/>
                  </a:moveTo>
                  <a:lnTo>
                    <a:pt x="1234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4"/>
            <p:cNvSpPr/>
            <p:nvPr/>
          </p:nvSpPr>
          <p:spPr>
            <a:xfrm>
              <a:off x="6333575" y="2059463"/>
              <a:ext cx="33850" cy="28875"/>
            </a:xfrm>
            <a:custGeom>
              <a:avLst/>
              <a:gdLst/>
              <a:ahLst/>
              <a:cxnLst/>
              <a:rect l="l" t="t" r="r" b="b"/>
              <a:pathLst>
                <a:path w="1354" h="1155" extrusionOk="0">
                  <a:moveTo>
                    <a:pt x="717" y="0"/>
                  </a:moveTo>
                  <a:cubicBezTo>
                    <a:pt x="298" y="0"/>
                    <a:pt x="1" y="470"/>
                    <a:pt x="228" y="866"/>
                  </a:cubicBezTo>
                  <a:cubicBezTo>
                    <a:pt x="335" y="1062"/>
                    <a:pt x="526" y="1155"/>
                    <a:pt x="718" y="1155"/>
                  </a:cubicBezTo>
                  <a:cubicBezTo>
                    <a:pt x="958" y="1155"/>
                    <a:pt x="1199" y="1008"/>
                    <a:pt x="1274" y="732"/>
                  </a:cubicBezTo>
                  <a:cubicBezTo>
                    <a:pt x="1354" y="423"/>
                    <a:pt x="1180" y="115"/>
                    <a:pt x="872" y="21"/>
                  </a:cubicBezTo>
                  <a:cubicBezTo>
                    <a:pt x="819" y="7"/>
                    <a:pt x="767" y="0"/>
                    <a:pt x="71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4"/>
            <p:cNvSpPr/>
            <p:nvPr/>
          </p:nvSpPr>
          <p:spPr>
            <a:xfrm>
              <a:off x="6363725" y="1949838"/>
              <a:ext cx="34850" cy="28575"/>
            </a:xfrm>
            <a:custGeom>
              <a:avLst/>
              <a:gdLst/>
              <a:ahLst/>
              <a:cxnLst/>
              <a:rect l="l" t="t" r="r" b="b"/>
              <a:pathLst>
                <a:path w="1394" h="1143" extrusionOk="0">
                  <a:moveTo>
                    <a:pt x="731" y="1"/>
                  </a:moveTo>
                  <a:cubicBezTo>
                    <a:pt x="636" y="1"/>
                    <a:pt x="538" y="25"/>
                    <a:pt x="443" y="78"/>
                  </a:cubicBezTo>
                  <a:cubicBezTo>
                    <a:pt x="1" y="332"/>
                    <a:pt x="81" y="989"/>
                    <a:pt x="577" y="1123"/>
                  </a:cubicBezTo>
                  <a:cubicBezTo>
                    <a:pt x="628" y="1136"/>
                    <a:pt x="679" y="1143"/>
                    <a:pt x="729" y="1143"/>
                  </a:cubicBezTo>
                  <a:cubicBezTo>
                    <a:pt x="981" y="1143"/>
                    <a:pt x="1209" y="981"/>
                    <a:pt x="1287" y="734"/>
                  </a:cubicBezTo>
                  <a:cubicBezTo>
                    <a:pt x="1393" y="342"/>
                    <a:pt x="1088" y="1"/>
                    <a:pt x="7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4"/>
            <p:cNvSpPr/>
            <p:nvPr/>
          </p:nvSpPr>
          <p:spPr>
            <a:xfrm>
              <a:off x="6316150" y="2068388"/>
              <a:ext cx="63400" cy="53600"/>
            </a:xfrm>
            <a:custGeom>
              <a:avLst/>
              <a:gdLst/>
              <a:ahLst/>
              <a:cxnLst/>
              <a:rect l="l" t="t" r="r" b="b"/>
              <a:pathLst>
                <a:path w="2536" h="2144" extrusionOk="0">
                  <a:moveTo>
                    <a:pt x="1193" y="1"/>
                  </a:moveTo>
                  <a:cubicBezTo>
                    <a:pt x="743" y="1"/>
                    <a:pt x="296" y="275"/>
                    <a:pt x="161" y="790"/>
                  </a:cubicBezTo>
                  <a:cubicBezTo>
                    <a:pt x="1" y="1353"/>
                    <a:pt x="336" y="1942"/>
                    <a:pt x="899" y="2103"/>
                  </a:cubicBezTo>
                  <a:cubicBezTo>
                    <a:pt x="999" y="2131"/>
                    <a:pt x="1098" y="2144"/>
                    <a:pt x="1193" y="2144"/>
                  </a:cubicBezTo>
                  <a:cubicBezTo>
                    <a:pt x="1975" y="2144"/>
                    <a:pt x="2536" y="1276"/>
                    <a:pt x="2118" y="535"/>
                  </a:cubicBezTo>
                  <a:cubicBezTo>
                    <a:pt x="1910" y="174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4"/>
            <p:cNvSpPr/>
            <p:nvPr/>
          </p:nvSpPr>
          <p:spPr>
            <a:xfrm>
              <a:off x="6426375" y="1952113"/>
              <a:ext cx="81100" cy="82100"/>
            </a:xfrm>
            <a:custGeom>
              <a:avLst/>
              <a:gdLst/>
              <a:ahLst/>
              <a:cxnLst/>
              <a:rect l="l" t="t" r="r" b="b"/>
              <a:pathLst>
                <a:path w="3244" h="3284" fill="none" extrusionOk="0">
                  <a:moveTo>
                    <a:pt x="3244" y="3283"/>
                  </a:moveTo>
                  <a:lnTo>
                    <a:pt x="1" y="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4"/>
            <p:cNvSpPr/>
            <p:nvPr/>
          </p:nvSpPr>
          <p:spPr>
            <a:xfrm>
              <a:off x="6487675" y="2019538"/>
              <a:ext cx="38575" cy="28750"/>
            </a:xfrm>
            <a:custGeom>
              <a:avLst/>
              <a:gdLst/>
              <a:ahLst/>
              <a:cxnLst/>
              <a:rect l="l" t="t" r="r" b="b"/>
              <a:pathLst>
                <a:path w="1543" h="1150" extrusionOk="0">
                  <a:moveTo>
                    <a:pt x="771" y="0"/>
                  </a:moveTo>
                  <a:cubicBezTo>
                    <a:pt x="624" y="0"/>
                    <a:pt x="477" y="57"/>
                    <a:pt x="363" y="171"/>
                  </a:cubicBezTo>
                  <a:cubicBezTo>
                    <a:pt x="1" y="533"/>
                    <a:pt x="256" y="1149"/>
                    <a:pt x="778" y="1149"/>
                  </a:cubicBezTo>
                  <a:cubicBezTo>
                    <a:pt x="1287" y="1149"/>
                    <a:pt x="1542" y="533"/>
                    <a:pt x="1180" y="171"/>
                  </a:cubicBezTo>
                  <a:cubicBezTo>
                    <a:pt x="1066" y="57"/>
                    <a:pt x="919" y="0"/>
                    <a:pt x="77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4"/>
            <p:cNvSpPr/>
            <p:nvPr/>
          </p:nvSpPr>
          <p:spPr>
            <a:xfrm>
              <a:off x="6412650" y="1938138"/>
              <a:ext cx="30175" cy="28950"/>
            </a:xfrm>
            <a:custGeom>
              <a:avLst/>
              <a:gdLst/>
              <a:ahLst/>
              <a:cxnLst/>
              <a:rect l="l" t="t" r="r" b="b"/>
              <a:pathLst>
                <a:path w="1207" h="1158" extrusionOk="0">
                  <a:moveTo>
                    <a:pt x="586" y="1"/>
                  </a:moveTo>
                  <a:cubicBezTo>
                    <a:pt x="288" y="1"/>
                    <a:pt x="0" y="229"/>
                    <a:pt x="0" y="573"/>
                  </a:cubicBezTo>
                  <a:cubicBezTo>
                    <a:pt x="0" y="926"/>
                    <a:pt x="289" y="1157"/>
                    <a:pt x="588" y="1157"/>
                  </a:cubicBezTo>
                  <a:cubicBezTo>
                    <a:pt x="730" y="1157"/>
                    <a:pt x="875" y="1105"/>
                    <a:pt x="992" y="988"/>
                  </a:cubicBezTo>
                  <a:cubicBezTo>
                    <a:pt x="1206" y="760"/>
                    <a:pt x="1206" y="398"/>
                    <a:pt x="992" y="171"/>
                  </a:cubicBezTo>
                  <a:cubicBezTo>
                    <a:pt x="874" y="53"/>
                    <a:pt x="729" y="1"/>
                    <a:pt x="58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4"/>
            <p:cNvSpPr/>
            <p:nvPr/>
          </p:nvSpPr>
          <p:spPr>
            <a:xfrm>
              <a:off x="6486450" y="2022788"/>
              <a:ext cx="71275" cy="53225"/>
            </a:xfrm>
            <a:custGeom>
              <a:avLst/>
              <a:gdLst/>
              <a:ahLst/>
              <a:cxnLst/>
              <a:rect l="l" t="t" r="r" b="b"/>
              <a:pathLst>
                <a:path w="2851" h="2129" extrusionOk="0">
                  <a:moveTo>
                    <a:pt x="1414" y="1"/>
                  </a:moveTo>
                  <a:cubicBezTo>
                    <a:pt x="473" y="1"/>
                    <a:pt x="0" y="1144"/>
                    <a:pt x="666" y="1810"/>
                  </a:cubicBezTo>
                  <a:cubicBezTo>
                    <a:pt x="877" y="2021"/>
                    <a:pt x="1154" y="2128"/>
                    <a:pt x="1432" y="2128"/>
                  </a:cubicBezTo>
                  <a:cubicBezTo>
                    <a:pt x="1700" y="2128"/>
                    <a:pt x="1970" y="2028"/>
                    <a:pt x="2181" y="1823"/>
                  </a:cubicBezTo>
                  <a:cubicBezTo>
                    <a:pt x="2851" y="1153"/>
                    <a:pt x="2382" y="1"/>
                    <a:pt x="1430" y="1"/>
                  </a:cubicBezTo>
                  <a:cubicBezTo>
                    <a:pt x="1425" y="1"/>
                    <a:pt x="1419" y="1"/>
                    <a:pt x="1414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4"/>
            <p:cNvSpPr/>
            <p:nvPr/>
          </p:nvSpPr>
          <p:spPr>
            <a:xfrm>
              <a:off x="6280650" y="1803688"/>
              <a:ext cx="81750" cy="83125"/>
            </a:xfrm>
            <a:custGeom>
              <a:avLst/>
              <a:gdLst/>
              <a:ahLst/>
              <a:cxnLst/>
              <a:rect l="l" t="t" r="r" b="b"/>
              <a:pathLst>
                <a:path w="3270" h="3325" fill="none" extrusionOk="0">
                  <a:moveTo>
                    <a:pt x="0" y="1"/>
                  </a:moveTo>
                  <a:lnTo>
                    <a:pt x="3270" y="3324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4"/>
            <p:cNvSpPr/>
            <p:nvPr/>
          </p:nvSpPr>
          <p:spPr>
            <a:xfrm>
              <a:off x="6261875" y="1789963"/>
              <a:ext cx="38225" cy="28500"/>
            </a:xfrm>
            <a:custGeom>
              <a:avLst/>
              <a:gdLst/>
              <a:ahLst/>
              <a:cxnLst/>
              <a:rect l="l" t="t" r="r" b="b"/>
              <a:pathLst>
                <a:path w="1529" h="1140" extrusionOk="0">
                  <a:moveTo>
                    <a:pt x="765" y="0"/>
                  </a:moveTo>
                  <a:cubicBezTo>
                    <a:pt x="255" y="0"/>
                    <a:pt x="1" y="617"/>
                    <a:pt x="363" y="978"/>
                  </a:cubicBezTo>
                  <a:cubicBezTo>
                    <a:pt x="470" y="1086"/>
                    <a:pt x="614" y="1139"/>
                    <a:pt x="760" y="1139"/>
                  </a:cubicBezTo>
                  <a:cubicBezTo>
                    <a:pt x="905" y="1139"/>
                    <a:pt x="1053" y="1086"/>
                    <a:pt x="1167" y="978"/>
                  </a:cubicBezTo>
                  <a:cubicBezTo>
                    <a:pt x="1528" y="617"/>
                    <a:pt x="1274" y="0"/>
                    <a:pt x="76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4"/>
            <p:cNvSpPr/>
            <p:nvPr/>
          </p:nvSpPr>
          <p:spPr>
            <a:xfrm>
              <a:off x="6345975" y="1871813"/>
              <a:ext cx="30175" cy="28950"/>
            </a:xfrm>
            <a:custGeom>
              <a:avLst/>
              <a:gdLst/>
              <a:ahLst/>
              <a:cxnLst/>
              <a:rect l="l" t="t" r="r" b="b"/>
              <a:pathLst>
                <a:path w="1207" h="1158" extrusionOk="0">
                  <a:moveTo>
                    <a:pt x="629" y="1"/>
                  </a:moveTo>
                  <a:cubicBezTo>
                    <a:pt x="488" y="1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88"/>
                  </a:cubicBezTo>
                  <a:cubicBezTo>
                    <a:pt x="346" y="1105"/>
                    <a:pt x="490" y="1158"/>
                    <a:pt x="631" y="1158"/>
                  </a:cubicBezTo>
                  <a:cubicBezTo>
                    <a:pt x="925" y="1158"/>
                    <a:pt x="1206" y="930"/>
                    <a:pt x="1206" y="586"/>
                  </a:cubicBezTo>
                  <a:cubicBezTo>
                    <a:pt x="1206" y="232"/>
                    <a:pt x="924" y="1"/>
                    <a:pt x="62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4"/>
            <p:cNvSpPr/>
            <p:nvPr/>
          </p:nvSpPr>
          <p:spPr>
            <a:xfrm>
              <a:off x="6230725" y="1762888"/>
              <a:ext cx="71275" cy="53225"/>
            </a:xfrm>
            <a:custGeom>
              <a:avLst/>
              <a:gdLst/>
              <a:ahLst/>
              <a:cxnLst/>
              <a:rect l="l" t="t" r="r" b="b"/>
              <a:pathLst>
                <a:path w="2851" h="2129" extrusionOk="0">
                  <a:moveTo>
                    <a:pt x="1426" y="1"/>
                  </a:moveTo>
                  <a:cubicBezTo>
                    <a:pt x="1157" y="1"/>
                    <a:pt x="888" y="102"/>
                    <a:pt x="684" y="306"/>
                  </a:cubicBezTo>
                  <a:cubicBezTo>
                    <a:pt x="0" y="976"/>
                    <a:pt x="469" y="2128"/>
                    <a:pt x="1421" y="2128"/>
                  </a:cubicBezTo>
                  <a:cubicBezTo>
                    <a:pt x="1426" y="2129"/>
                    <a:pt x="1432" y="2129"/>
                    <a:pt x="1437" y="2129"/>
                  </a:cubicBezTo>
                  <a:cubicBezTo>
                    <a:pt x="2378" y="2129"/>
                    <a:pt x="2851" y="986"/>
                    <a:pt x="2185" y="319"/>
                  </a:cubicBezTo>
                  <a:cubicBezTo>
                    <a:pt x="1981" y="108"/>
                    <a:pt x="1704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4"/>
            <p:cNvSpPr/>
            <p:nvPr/>
          </p:nvSpPr>
          <p:spPr>
            <a:xfrm>
              <a:off x="6000900" y="1951338"/>
              <a:ext cx="126775" cy="107025"/>
            </a:xfrm>
            <a:custGeom>
              <a:avLst/>
              <a:gdLst/>
              <a:ahLst/>
              <a:cxnLst/>
              <a:rect l="l" t="t" r="r" b="b"/>
              <a:pathLst>
                <a:path w="5071" h="4281" extrusionOk="0">
                  <a:moveTo>
                    <a:pt x="2393" y="1"/>
                  </a:moveTo>
                  <a:cubicBezTo>
                    <a:pt x="1497" y="1"/>
                    <a:pt x="606" y="549"/>
                    <a:pt x="322" y="1572"/>
                  </a:cubicBezTo>
                  <a:cubicBezTo>
                    <a:pt x="0" y="2698"/>
                    <a:pt x="670" y="3877"/>
                    <a:pt x="1810" y="4199"/>
                  </a:cubicBezTo>
                  <a:cubicBezTo>
                    <a:pt x="2010" y="4255"/>
                    <a:pt x="2208" y="4281"/>
                    <a:pt x="2398" y="4281"/>
                  </a:cubicBezTo>
                  <a:cubicBezTo>
                    <a:pt x="3950" y="4281"/>
                    <a:pt x="5071" y="2556"/>
                    <a:pt x="4235" y="1077"/>
                  </a:cubicBezTo>
                  <a:cubicBezTo>
                    <a:pt x="3820" y="347"/>
                    <a:pt x="3105" y="1"/>
                    <a:pt x="239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4"/>
            <p:cNvSpPr/>
            <p:nvPr/>
          </p:nvSpPr>
          <p:spPr>
            <a:xfrm>
              <a:off x="6017975" y="1980063"/>
              <a:ext cx="29575" cy="24450"/>
            </a:xfrm>
            <a:custGeom>
              <a:avLst/>
              <a:gdLst/>
              <a:ahLst/>
              <a:cxnLst/>
              <a:rect l="l" t="t" r="r" b="b"/>
              <a:pathLst>
                <a:path w="1183" h="978" extrusionOk="0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60"/>
                    <a:pt x="534" y="978"/>
                    <a:pt x="611" y="978"/>
                  </a:cubicBezTo>
                  <a:cubicBezTo>
                    <a:pt x="919" y="978"/>
                    <a:pt x="1183" y="688"/>
                    <a:pt x="1086" y="356"/>
                  </a:cubicBezTo>
                  <a:cubicBezTo>
                    <a:pt x="1031" y="147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4"/>
            <p:cNvSpPr/>
            <p:nvPr/>
          </p:nvSpPr>
          <p:spPr>
            <a:xfrm>
              <a:off x="6158700" y="1911813"/>
              <a:ext cx="126425" cy="107025"/>
            </a:xfrm>
            <a:custGeom>
              <a:avLst/>
              <a:gdLst/>
              <a:ahLst/>
              <a:cxnLst/>
              <a:rect l="l" t="t" r="r" b="b"/>
              <a:pathLst>
                <a:path w="5057" h="4281" extrusionOk="0">
                  <a:moveTo>
                    <a:pt x="2380" y="0"/>
                  </a:moveTo>
                  <a:cubicBezTo>
                    <a:pt x="1484" y="0"/>
                    <a:pt x="592" y="549"/>
                    <a:pt x="308" y="1572"/>
                  </a:cubicBezTo>
                  <a:cubicBezTo>
                    <a:pt x="0" y="2698"/>
                    <a:pt x="657" y="3877"/>
                    <a:pt x="1796" y="4199"/>
                  </a:cubicBezTo>
                  <a:cubicBezTo>
                    <a:pt x="1997" y="4254"/>
                    <a:pt x="2194" y="4280"/>
                    <a:pt x="2385" y="4280"/>
                  </a:cubicBezTo>
                  <a:cubicBezTo>
                    <a:pt x="3937" y="4280"/>
                    <a:pt x="5057" y="2556"/>
                    <a:pt x="4222" y="1076"/>
                  </a:cubicBezTo>
                  <a:cubicBezTo>
                    <a:pt x="3806" y="346"/>
                    <a:pt x="3092" y="0"/>
                    <a:pt x="2380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4"/>
            <p:cNvSpPr/>
            <p:nvPr/>
          </p:nvSpPr>
          <p:spPr>
            <a:xfrm>
              <a:off x="6180475" y="1932938"/>
              <a:ext cx="29550" cy="24500"/>
            </a:xfrm>
            <a:custGeom>
              <a:avLst/>
              <a:gdLst/>
              <a:ahLst/>
              <a:cxnLst/>
              <a:rect l="l" t="t" r="r" b="b"/>
              <a:pathLst>
                <a:path w="1182" h="980" extrusionOk="0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7" y="137"/>
                    <a:pt x="0" y="700"/>
                    <a:pt x="376" y="915"/>
                  </a:cubicBezTo>
                  <a:cubicBezTo>
                    <a:pt x="457" y="960"/>
                    <a:pt x="541" y="980"/>
                    <a:pt x="621" y="980"/>
                  </a:cubicBezTo>
                  <a:cubicBezTo>
                    <a:pt x="925" y="980"/>
                    <a:pt x="1181" y="691"/>
                    <a:pt x="1086" y="352"/>
                  </a:cubicBezTo>
                  <a:cubicBezTo>
                    <a:pt x="1030" y="139"/>
                    <a:pt x="823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4"/>
            <p:cNvSpPr/>
            <p:nvPr/>
          </p:nvSpPr>
          <p:spPr>
            <a:xfrm>
              <a:off x="6334925" y="1865838"/>
              <a:ext cx="118625" cy="106900"/>
            </a:xfrm>
            <a:custGeom>
              <a:avLst/>
              <a:gdLst/>
              <a:ahLst/>
              <a:cxnLst/>
              <a:rect l="l" t="t" r="r" b="b"/>
              <a:pathLst>
                <a:path w="4745" h="4276" extrusionOk="0">
                  <a:moveTo>
                    <a:pt x="2367" y="0"/>
                  </a:moveTo>
                  <a:cubicBezTo>
                    <a:pt x="1849" y="0"/>
                    <a:pt x="1331" y="189"/>
                    <a:pt x="925" y="570"/>
                  </a:cubicBezTo>
                  <a:cubicBezTo>
                    <a:pt x="54" y="1374"/>
                    <a:pt x="0" y="2728"/>
                    <a:pt x="804" y="3585"/>
                  </a:cubicBezTo>
                  <a:cubicBezTo>
                    <a:pt x="1227" y="4043"/>
                    <a:pt x="1802" y="4275"/>
                    <a:pt x="2377" y="4275"/>
                  </a:cubicBezTo>
                  <a:cubicBezTo>
                    <a:pt x="2895" y="4275"/>
                    <a:pt x="3413" y="4087"/>
                    <a:pt x="3819" y="3706"/>
                  </a:cubicBezTo>
                  <a:cubicBezTo>
                    <a:pt x="4690" y="2902"/>
                    <a:pt x="4744" y="1548"/>
                    <a:pt x="3940" y="691"/>
                  </a:cubicBezTo>
                  <a:cubicBezTo>
                    <a:pt x="3517" y="232"/>
                    <a:pt x="2942" y="0"/>
                    <a:pt x="2367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4"/>
            <p:cNvSpPr/>
            <p:nvPr/>
          </p:nvSpPr>
          <p:spPr>
            <a:xfrm>
              <a:off x="6354000" y="1882538"/>
              <a:ext cx="29550" cy="24325"/>
            </a:xfrm>
            <a:custGeom>
              <a:avLst/>
              <a:gdLst/>
              <a:ahLst/>
              <a:cxnLst/>
              <a:rect l="l" t="t" r="r" b="b"/>
              <a:pathLst>
                <a:path w="1182" h="973" extrusionOk="0">
                  <a:moveTo>
                    <a:pt x="630" y="1"/>
                  </a:moveTo>
                  <a:cubicBezTo>
                    <a:pt x="582" y="1"/>
                    <a:pt x="533" y="8"/>
                    <a:pt x="483" y="23"/>
                  </a:cubicBezTo>
                  <a:cubicBezTo>
                    <a:pt x="68" y="130"/>
                    <a:pt x="1" y="706"/>
                    <a:pt x="390" y="907"/>
                  </a:cubicBezTo>
                  <a:cubicBezTo>
                    <a:pt x="468" y="952"/>
                    <a:pt x="550" y="972"/>
                    <a:pt x="629" y="972"/>
                  </a:cubicBezTo>
                  <a:cubicBezTo>
                    <a:pt x="926" y="972"/>
                    <a:pt x="1182" y="686"/>
                    <a:pt x="1086" y="358"/>
                  </a:cubicBezTo>
                  <a:cubicBezTo>
                    <a:pt x="1032" y="139"/>
                    <a:pt x="843" y="1"/>
                    <a:pt x="63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4"/>
            <p:cNvSpPr/>
            <p:nvPr/>
          </p:nvSpPr>
          <p:spPr>
            <a:xfrm>
              <a:off x="6385500" y="1682838"/>
              <a:ext cx="126775" cy="106850"/>
            </a:xfrm>
            <a:custGeom>
              <a:avLst/>
              <a:gdLst/>
              <a:ahLst/>
              <a:cxnLst/>
              <a:rect l="l" t="t" r="r" b="b"/>
              <a:pathLst>
                <a:path w="5071" h="4274" extrusionOk="0">
                  <a:moveTo>
                    <a:pt x="2384" y="1"/>
                  </a:moveTo>
                  <a:cubicBezTo>
                    <a:pt x="1492" y="1"/>
                    <a:pt x="605" y="545"/>
                    <a:pt x="322" y="1565"/>
                  </a:cubicBezTo>
                  <a:cubicBezTo>
                    <a:pt x="1" y="2704"/>
                    <a:pt x="671" y="3883"/>
                    <a:pt x="1810" y="4191"/>
                  </a:cubicBezTo>
                  <a:cubicBezTo>
                    <a:pt x="2012" y="4247"/>
                    <a:pt x="2210" y="4274"/>
                    <a:pt x="2402" y="4274"/>
                  </a:cubicBezTo>
                  <a:cubicBezTo>
                    <a:pt x="3952" y="4274"/>
                    <a:pt x="5070" y="2561"/>
                    <a:pt x="4235" y="1082"/>
                  </a:cubicBezTo>
                  <a:cubicBezTo>
                    <a:pt x="3818" y="350"/>
                    <a:pt x="3099" y="1"/>
                    <a:pt x="2384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4"/>
            <p:cNvSpPr/>
            <p:nvPr/>
          </p:nvSpPr>
          <p:spPr>
            <a:xfrm>
              <a:off x="6404600" y="1735938"/>
              <a:ext cx="29550" cy="24500"/>
            </a:xfrm>
            <a:custGeom>
              <a:avLst/>
              <a:gdLst/>
              <a:ahLst/>
              <a:cxnLst/>
              <a:rect l="l" t="t" r="r" b="b"/>
              <a:pathLst>
                <a:path w="1182" h="980" extrusionOk="0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8" y="138"/>
                    <a:pt x="1" y="701"/>
                    <a:pt x="376" y="915"/>
                  </a:cubicBezTo>
                  <a:cubicBezTo>
                    <a:pt x="454" y="960"/>
                    <a:pt x="536" y="980"/>
                    <a:pt x="616" y="980"/>
                  </a:cubicBezTo>
                  <a:cubicBezTo>
                    <a:pt x="916" y="980"/>
                    <a:pt x="1181" y="691"/>
                    <a:pt x="1086" y="352"/>
                  </a:cubicBezTo>
                  <a:cubicBezTo>
                    <a:pt x="1019" y="139"/>
                    <a:pt x="820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4"/>
            <p:cNvSpPr/>
            <p:nvPr/>
          </p:nvSpPr>
          <p:spPr>
            <a:xfrm>
              <a:off x="6255525" y="1552513"/>
              <a:ext cx="129050" cy="107025"/>
            </a:xfrm>
            <a:custGeom>
              <a:avLst/>
              <a:gdLst/>
              <a:ahLst/>
              <a:cxnLst/>
              <a:rect l="l" t="t" r="r" b="b"/>
              <a:pathLst>
                <a:path w="5162" h="4281" extrusionOk="0">
                  <a:moveTo>
                    <a:pt x="2695" y="0"/>
                  </a:moveTo>
                  <a:cubicBezTo>
                    <a:pt x="2350" y="0"/>
                    <a:pt x="1993" y="87"/>
                    <a:pt x="1648" y="278"/>
                  </a:cubicBezTo>
                  <a:cubicBezTo>
                    <a:pt x="0" y="1216"/>
                    <a:pt x="295" y="3696"/>
                    <a:pt x="2131" y="4205"/>
                  </a:cubicBezTo>
                  <a:cubicBezTo>
                    <a:pt x="2321" y="4256"/>
                    <a:pt x="2511" y="4281"/>
                    <a:pt x="2699" y="4281"/>
                  </a:cubicBezTo>
                  <a:cubicBezTo>
                    <a:pt x="3635" y="4281"/>
                    <a:pt x="4489" y="3667"/>
                    <a:pt x="4757" y="2717"/>
                  </a:cubicBezTo>
                  <a:cubicBezTo>
                    <a:pt x="5161" y="1262"/>
                    <a:pt x="4015" y="0"/>
                    <a:pt x="2695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4"/>
            <p:cNvSpPr/>
            <p:nvPr/>
          </p:nvSpPr>
          <p:spPr>
            <a:xfrm>
              <a:off x="6277625" y="1603838"/>
              <a:ext cx="29575" cy="24450"/>
            </a:xfrm>
            <a:custGeom>
              <a:avLst/>
              <a:gdLst/>
              <a:ahLst/>
              <a:cxnLst/>
              <a:rect l="l" t="t" r="r" b="b"/>
              <a:pathLst>
                <a:path w="1183" h="978" extrusionOk="0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59"/>
                    <a:pt x="534" y="977"/>
                    <a:pt x="611" y="977"/>
                  </a:cubicBezTo>
                  <a:cubicBezTo>
                    <a:pt x="919" y="977"/>
                    <a:pt x="1182" y="688"/>
                    <a:pt x="1086" y="356"/>
                  </a:cubicBezTo>
                  <a:cubicBezTo>
                    <a:pt x="1031" y="146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54"/>
          <p:cNvGrpSpPr/>
          <p:nvPr/>
        </p:nvGrpSpPr>
        <p:grpSpPr>
          <a:xfrm>
            <a:off x="3374710" y="1371284"/>
            <a:ext cx="1095673" cy="1193452"/>
            <a:chOff x="3143800" y="1370150"/>
            <a:chExt cx="517975" cy="564200"/>
          </a:xfrm>
        </p:grpSpPr>
        <p:sp>
          <p:nvSpPr>
            <p:cNvPr id="1408" name="Google Shape;1408;p54"/>
            <p:cNvSpPr/>
            <p:nvPr/>
          </p:nvSpPr>
          <p:spPr>
            <a:xfrm>
              <a:off x="3165225" y="1387250"/>
              <a:ext cx="25" cy="547100"/>
            </a:xfrm>
            <a:custGeom>
              <a:avLst/>
              <a:gdLst/>
              <a:ahLst/>
              <a:cxnLst/>
              <a:rect l="l" t="t" r="r" b="b"/>
              <a:pathLst>
                <a:path w="1" h="21884" fill="none" extrusionOk="0">
                  <a:moveTo>
                    <a:pt x="1" y="0"/>
                  </a:moveTo>
                  <a:lnTo>
                    <a:pt x="1" y="21884"/>
                  </a:lnTo>
                </a:path>
              </a:pathLst>
            </a:custGeom>
            <a:solidFill>
              <a:srgbClr val="E1E7EC"/>
            </a:solidFill>
            <a:ln w="11725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4"/>
            <p:cNvSpPr/>
            <p:nvPr/>
          </p:nvSpPr>
          <p:spPr>
            <a:xfrm>
              <a:off x="3639975" y="1387250"/>
              <a:ext cx="25" cy="547100"/>
            </a:xfrm>
            <a:custGeom>
              <a:avLst/>
              <a:gdLst/>
              <a:ahLst/>
              <a:cxnLst/>
              <a:rect l="l" t="t" r="r" b="b"/>
              <a:pathLst>
                <a:path w="1" h="21884" fill="none" extrusionOk="0">
                  <a:moveTo>
                    <a:pt x="0" y="0"/>
                  </a:moveTo>
                  <a:lnTo>
                    <a:pt x="0" y="21884"/>
                  </a:lnTo>
                </a:path>
              </a:pathLst>
            </a:custGeom>
            <a:solidFill>
              <a:srgbClr val="E1E7EC"/>
            </a:solidFill>
            <a:ln w="11725" cap="flat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4"/>
            <p:cNvSpPr/>
            <p:nvPr/>
          </p:nvSpPr>
          <p:spPr>
            <a:xfrm>
              <a:off x="3227875" y="1376175"/>
              <a:ext cx="68725" cy="552150"/>
            </a:xfrm>
            <a:custGeom>
              <a:avLst/>
              <a:gdLst/>
              <a:ahLst/>
              <a:cxnLst/>
              <a:rect l="l" t="t" r="r" b="b"/>
              <a:pathLst>
                <a:path w="2749" h="22086" extrusionOk="0">
                  <a:moveTo>
                    <a:pt x="1" y="1"/>
                  </a:moveTo>
                  <a:lnTo>
                    <a:pt x="1" y="21295"/>
                  </a:lnTo>
                  <a:cubicBezTo>
                    <a:pt x="1" y="21737"/>
                    <a:pt x="363" y="22086"/>
                    <a:pt x="792" y="22086"/>
                  </a:cubicBezTo>
                  <a:lnTo>
                    <a:pt x="1957" y="22086"/>
                  </a:lnTo>
                  <a:cubicBezTo>
                    <a:pt x="2386" y="22086"/>
                    <a:pt x="2748" y="21737"/>
                    <a:pt x="2748" y="21295"/>
                  </a:cubicBezTo>
                  <a:lnTo>
                    <a:pt x="27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4"/>
            <p:cNvSpPr/>
            <p:nvPr/>
          </p:nvSpPr>
          <p:spPr>
            <a:xfrm>
              <a:off x="3224875" y="1376175"/>
              <a:ext cx="75075" cy="557175"/>
            </a:xfrm>
            <a:custGeom>
              <a:avLst/>
              <a:gdLst/>
              <a:ahLst/>
              <a:cxnLst/>
              <a:rect l="l" t="t" r="r" b="b"/>
              <a:pathLst>
                <a:path w="3003" h="22287" extrusionOk="0">
                  <a:moveTo>
                    <a:pt x="0" y="1"/>
                  </a:moveTo>
                  <a:lnTo>
                    <a:pt x="0" y="21563"/>
                  </a:lnTo>
                  <a:cubicBezTo>
                    <a:pt x="0" y="22193"/>
                    <a:pt x="483" y="22287"/>
                    <a:pt x="590" y="22287"/>
                  </a:cubicBezTo>
                  <a:lnTo>
                    <a:pt x="2412" y="22287"/>
                  </a:lnTo>
                  <a:cubicBezTo>
                    <a:pt x="2520" y="22287"/>
                    <a:pt x="3002" y="22193"/>
                    <a:pt x="3002" y="21563"/>
                  </a:cubicBezTo>
                  <a:lnTo>
                    <a:pt x="3002" y="1"/>
                  </a:lnTo>
                  <a:lnTo>
                    <a:pt x="2868" y="1"/>
                  </a:lnTo>
                  <a:lnTo>
                    <a:pt x="2868" y="20947"/>
                  </a:lnTo>
                  <a:cubicBezTo>
                    <a:pt x="2868" y="21576"/>
                    <a:pt x="2761" y="21911"/>
                    <a:pt x="2613" y="21911"/>
                  </a:cubicBezTo>
                  <a:lnTo>
                    <a:pt x="376" y="21911"/>
                  </a:lnTo>
                  <a:cubicBezTo>
                    <a:pt x="242" y="21911"/>
                    <a:pt x="134" y="21576"/>
                    <a:pt x="134" y="20947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4"/>
            <p:cNvSpPr/>
            <p:nvPr/>
          </p:nvSpPr>
          <p:spPr>
            <a:xfrm>
              <a:off x="3227875" y="1597975"/>
              <a:ext cx="68725" cy="330675"/>
            </a:xfrm>
            <a:custGeom>
              <a:avLst/>
              <a:gdLst/>
              <a:ahLst/>
              <a:cxnLst/>
              <a:rect l="l" t="t" r="r" b="b"/>
              <a:pathLst>
                <a:path w="2749" h="13227" extrusionOk="0">
                  <a:moveTo>
                    <a:pt x="1" y="0"/>
                  </a:moveTo>
                  <a:lnTo>
                    <a:pt x="1" y="12704"/>
                  </a:lnTo>
                  <a:cubicBezTo>
                    <a:pt x="1" y="12986"/>
                    <a:pt x="229" y="13227"/>
                    <a:pt x="524" y="13227"/>
                  </a:cubicBezTo>
                  <a:lnTo>
                    <a:pt x="2225" y="13227"/>
                  </a:lnTo>
                  <a:cubicBezTo>
                    <a:pt x="2520" y="13227"/>
                    <a:pt x="2748" y="12986"/>
                    <a:pt x="2748" y="12704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4"/>
            <p:cNvSpPr/>
            <p:nvPr/>
          </p:nvSpPr>
          <p:spPr>
            <a:xfrm>
              <a:off x="3216825" y="1370150"/>
              <a:ext cx="90825" cy="17125"/>
            </a:xfrm>
            <a:custGeom>
              <a:avLst/>
              <a:gdLst/>
              <a:ahLst/>
              <a:cxnLst/>
              <a:rect l="l" t="t" r="r" b="b"/>
              <a:pathLst>
                <a:path w="3633" h="685" extrusionOk="0">
                  <a:moveTo>
                    <a:pt x="202" y="1"/>
                  </a:moveTo>
                  <a:cubicBezTo>
                    <a:pt x="81" y="1"/>
                    <a:pt x="1" y="94"/>
                    <a:pt x="1" y="202"/>
                  </a:cubicBezTo>
                  <a:lnTo>
                    <a:pt x="1" y="483"/>
                  </a:lnTo>
                  <a:cubicBezTo>
                    <a:pt x="1" y="590"/>
                    <a:pt x="81" y="684"/>
                    <a:pt x="202" y="684"/>
                  </a:cubicBezTo>
                  <a:lnTo>
                    <a:pt x="3431" y="684"/>
                  </a:lnTo>
                  <a:cubicBezTo>
                    <a:pt x="3539" y="684"/>
                    <a:pt x="3632" y="590"/>
                    <a:pt x="3632" y="483"/>
                  </a:cubicBezTo>
                  <a:lnTo>
                    <a:pt x="3632" y="202"/>
                  </a:lnTo>
                  <a:cubicBezTo>
                    <a:pt x="3632" y="94"/>
                    <a:pt x="3539" y="1"/>
                    <a:pt x="3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4"/>
            <p:cNvSpPr/>
            <p:nvPr/>
          </p:nvSpPr>
          <p:spPr>
            <a:xfrm>
              <a:off x="3234250" y="1403325"/>
              <a:ext cx="5050" cy="510250"/>
            </a:xfrm>
            <a:custGeom>
              <a:avLst/>
              <a:gdLst/>
              <a:ahLst/>
              <a:cxnLst/>
              <a:rect l="l" t="t" r="r" b="b"/>
              <a:pathLst>
                <a:path w="202" h="20410" extrusionOk="0">
                  <a:moveTo>
                    <a:pt x="1" y="0"/>
                  </a:moveTo>
                  <a:lnTo>
                    <a:pt x="1" y="20410"/>
                  </a:lnTo>
                  <a:lnTo>
                    <a:pt x="202" y="2041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4"/>
            <p:cNvSpPr/>
            <p:nvPr/>
          </p:nvSpPr>
          <p:spPr>
            <a:xfrm>
              <a:off x="3368250" y="1376175"/>
              <a:ext cx="68725" cy="552150"/>
            </a:xfrm>
            <a:custGeom>
              <a:avLst/>
              <a:gdLst/>
              <a:ahLst/>
              <a:cxnLst/>
              <a:rect l="l" t="t" r="r" b="b"/>
              <a:pathLst>
                <a:path w="2749" h="22086" extrusionOk="0">
                  <a:moveTo>
                    <a:pt x="1" y="1"/>
                  </a:moveTo>
                  <a:lnTo>
                    <a:pt x="1" y="21295"/>
                  </a:lnTo>
                  <a:cubicBezTo>
                    <a:pt x="1" y="21737"/>
                    <a:pt x="349" y="22086"/>
                    <a:pt x="792" y="22086"/>
                  </a:cubicBezTo>
                  <a:lnTo>
                    <a:pt x="1957" y="22086"/>
                  </a:lnTo>
                  <a:cubicBezTo>
                    <a:pt x="2386" y="22086"/>
                    <a:pt x="2748" y="21737"/>
                    <a:pt x="2748" y="21295"/>
                  </a:cubicBezTo>
                  <a:lnTo>
                    <a:pt x="27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4"/>
            <p:cNvSpPr/>
            <p:nvPr/>
          </p:nvSpPr>
          <p:spPr>
            <a:xfrm>
              <a:off x="3365250" y="1376175"/>
              <a:ext cx="74725" cy="557175"/>
            </a:xfrm>
            <a:custGeom>
              <a:avLst/>
              <a:gdLst/>
              <a:ahLst/>
              <a:cxnLst/>
              <a:rect l="l" t="t" r="r" b="b"/>
              <a:pathLst>
                <a:path w="2989" h="22287" extrusionOk="0">
                  <a:moveTo>
                    <a:pt x="0" y="1"/>
                  </a:moveTo>
                  <a:lnTo>
                    <a:pt x="0" y="21563"/>
                  </a:lnTo>
                  <a:cubicBezTo>
                    <a:pt x="0" y="22193"/>
                    <a:pt x="483" y="22287"/>
                    <a:pt x="577" y="22287"/>
                  </a:cubicBezTo>
                  <a:lnTo>
                    <a:pt x="2412" y="22287"/>
                  </a:lnTo>
                  <a:cubicBezTo>
                    <a:pt x="2506" y="22287"/>
                    <a:pt x="2989" y="22193"/>
                    <a:pt x="2989" y="21563"/>
                  </a:cubicBezTo>
                  <a:lnTo>
                    <a:pt x="2989" y="1"/>
                  </a:lnTo>
                  <a:lnTo>
                    <a:pt x="2868" y="1"/>
                  </a:lnTo>
                  <a:lnTo>
                    <a:pt x="2868" y="20947"/>
                  </a:lnTo>
                  <a:cubicBezTo>
                    <a:pt x="2868" y="21576"/>
                    <a:pt x="2761" y="21911"/>
                    <a:pt x="2613" y="21911"/>
                  </a:cubicBezTo>
                  <a:lnTo>
                    <a:pt x="376" y="21911"/>
                  </a:lnTo>
                  <a:cubicBezTo>
                    <a:pt x="242" y="21911"/>
                    <a:pt x="121" y="21576"/>
                    <a:pt x="121" y="20947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4"/>
            <p:cNvSpPr/>
            <p:nvPr/>
          </p:nvSpPr>
          <p:spPr>
            <a:xfrm>
              <a:off x="3368250" y="1474350"/>
              <a:ext cx="68725" cy="453975"/>
            </a:xfrm>
            <a:custGeom>
              <a:avLst/>
              <a:gdLst/>
              <a:ahLst/>
              <a:cxnLst/>
              <a:rect l="l" t="t" r="r" b="b"/>
              <a:pathLst>
                <a:path w="2749" h="18159" extrusionOk="0">
                  <a:moveTo>
                    <a:pt x="1" y="0"/>
                  </a:moveTo>
                  <a:lnTo>
                    <a:pt x="1" y="17556"/>
                  </a:lnTo>
                  <a:cubicBezTo>
                    <a:pt x="1" y="17891"/>
                    <a:pt x="269" y="18159"/>
                    <a:pt x="604" y="18159"/>
                  </a:cubicBezTo>
                  <a:lnTo>
                    <a:pt x="2132" y="18159"/>
                  </a:lnTo>
                  <a:cubicBezTo>
                    <a:pt x="2467" y="18159"/>
                    <a:pt x="2748" y="17891"/>
                    <a:pt x="2748" y="1755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4"/>
            <p:cNvSpPr/>
            <p:nvPr/>
          </p:nvSpPr>
          <p:spPr>
            <a:xfrm>
              <a:off x="3357200" y="1370150"/>
              <a:ext cx="90825" cy="17125"/>
            </a:xfrm>
            <a:custGeom>
              <a:avLst/>
              <a:gdLst/>
              <a:ahLst/>
              <a:cxnLst/>
              <a:rect l="l" t="t" r="r" b="b"/>
              <a:pathLst>
                <a:path w="3633" h="685" extrusionOk="0">
                  <a:moveTo>
                    <a:pt x="202" y="1"/>
                  </a:moveTo>
                  <a:cubicBezTo>
                    <a:pt x="94" y="1"/>
                    <a:pt x="1" y="94"/>
                    <a:pt x="1" y="202"/>
                  </a:cubicBezTo>
                  <a:lnTo>
                    <a:pt x="1" y="483"/>
                  </a:lnTo>
                  <a:cubicBezTo>
                    <a:pt x="1" y="590"/>
                    <a:pt x="94" y="684"/>
                    <a:pt x="202" y="684"/>
                  </a:cubicBezTo>
                  <a:lnTo>
                    <a:pt x="3431" y="684"/>
                  </a:lnTo>
                  <a:cubicBezTo>
                    <a:pt x="3552" y="684"/>
                    <a:pt x="3632" y="590"/>
                    <a:pt x="3632" y="483"/>
                  </a:cubicBezTo>
                  <a:lnTo>
                    <a:pt x="3632" y="202"/>
                  </a:lnTo>
                  <a:cubicBezTo>
                    <a:pt x="3632" y="94"/>
                    <a:pt x="3552" y="1"/>
                    <a:pt x="3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4"/>
            <p:cNvSpPr/>
            <p:nvPr/>
          </p:nvSpPr>
          <p:spPr>
            <a:xfrm>
              <a:off x="3374625" y="1403325"/>
              <a:ext cx="5050" cy="510250"/>
            </a:xfrm>
            <a:custGeom>
              <a:avLst/>
              <a:gdLst/>
              <a:ahLst/>
              <a:cxnLst/>
              <a:rect l="l" t="t" r="r" b="b"/>
              <a:pathLst>
                <a:path w="202" h="20410" extrusionOk="0">
                  <a:moveTo>
                    <a:pt x="1" y="0"/>
                  </a:moveTo>
                  <a:lnTo>
                    <a:pt x="1" y="20410"/>
                  </a:lnTo>
                  <a:lnTo>
                    <a:pt x="202" y="2041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4"/>
            <p:cNvSpPr/>
            <p:nvPr/>
          </p:nvSpPr>
          <p:spPr>
            <a:xfrm>
              <a:off x="3508625" y="1376175"/>
              <a:ext cx="68725" cy="552150"/>
            </a:xfrm>
            <a:custGeom>
              <a:avLst/>
              <a:gdLst/>
              <a:ahLst/>
              <a:cxnLst/>
              <a:rect l="l" t="t" r="r" b="b"/>
              <a:pathLst>
                <a:path w="2749" h="22086" extrusionOk="0">
                  <a:moveTo>
                    <a:pt x="1" y="1"/>
                  </a:moveTo>
                  <a:lnTo>
                    <a:pt x="1" y="21295"/>
                  </a:lnTo>
                  <a:cubicBezTo>
                    <a:pt x="1" y="21737"/>
                    <a:pt x="363" y="22086"/>
                    <a:pt x="792" y="22086"/>
                  </a:cubicBezTo>
                  <a:lnTo>
                    <a:pt x="1957" y="22086"/>
                  </a:lnTo>
                  <a:cubicBezTo>
                    <a:pt x="2386" y="22086"/>
                    <a:pt x="2748" y="21737"/>
                    <a:pt x="2748" y="21295"/>
                  </a:cubicBezTo>
                  <a:lnTo>
                    <a:pt x="27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4"/>
            <p:cNvSpPr/>
            <p:nvPr/>
          </p:nvSpPr>
          <p:spPr>
            <a:xfrm>
              <a:off x="3505625" y="1376175"/>
              <a:ext cx="75075" cy="557175"/>
            </a:xfrm>
            <a:custGeom>
              <a:avLst/>
              <a:gdLst/>
              <a:ahLst/>
              <a:cxnLst/>
              <a:rect l="l" t="t" r="r" b="b"/>
              <a:pathLst>
                <a:path w="3003" h="22287" extrusionOk="0">
                  <a:moveTo>
                    <a:pt x="0" y="1"/>
                  </a:moveTo>
                  <a:lnTo>
                    <a:pt x="0" y="21563"/>
                  </a:lnTo>
                  <a:cubicBezTo>
                    <a:pt x="0" y="22193"/>
                    <a:pt x="483" y="22287"/>
                    <a:pt x="577" y="22287"/>
                  </a:cubicBezTo>
                  <a:lnTo>
                    <a:pt x="2426" y="22287"/>
                  </a:lnTo>
                  <a:cubicBezTo>
                    <a:pt x="2520" y="22287"/>
                    <a:pt x="3002" y="22193"/>
                    <a:pt x="3002" y="21563"/>
                  </a:cubicBezTo>
                  <a:lnTo>
                    <a:pt x="3002" y="1"/>
                  </a:lnTo>
                  <a:lnTo>
                    <a:pt x="2868" y="1"/>
                  </a:lnTo>
                  <a:lnTo>
                    <a:pt x="2868" y="20947"/>
                  </a:lnTo>
                  <a:cubicBezTo>
                    <a:pt x="2868" y="21576"/>
                    <a:pt x="2761" y="21911"/>
                    <a:pt x="2613" y="21911"/>
                  </a:cubicBezTo>
                  <a:lnTo>
                    <a:pt x="376" y="21911"/>
                  </a:lnTo>
                  <a:cubicBezTo>
                    <a:pt x="228" y="21911"/>
                    <a:pt x="121" y="21576"/>
                    <a:pt x="121" y="20947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4"/>
            <p:cNvSpPr/>
            <p:nvPr/>
          </p:nvSpPr>
          <p:spPr>
            <a:xfrm>
              <a:off x="3508625" y="1693450"/>
              <a:ext cx="68725" cy="234875"/>
            </a:xfrm>
            <a:custGeom>
              <a:avLst/>
              <a:gdLst/>
              <a:ahLst/>
              <a:cxnLst/>
              <a:rect l="l" t="t" r="r" b="b"/>
              <a:pathLst>
                <a:path w="2749" h="9395" extrusionOk="0">
                  <a:moveTo>
                    <a:pt x="1" y="1"/>
                  </a:moveTo>
                  <a:lnTo>
                    <a:pt x="1" y="8966"/>
                  </a:lnTo>
                  <a:cubicBezTo>
                    <a:pt x="1" y="9207"/>
                    <a:pt x="202" y="9395"/>
                    <a:pt x="443" y="9395"/>
                  </a:cubicBezTo>
                  <a:lnTo>
                    <a:pt x="2306" y="9395"/>
                  </a:lnTo>
                  <a:cubicBezTo>
                    <a:pt x="2547" y="9395"/>
                    <a:pt x="2748" y="9207"/>
                    <a:pt x="2748" y="8966"/>
                  </a:cubicBezTo>
                  <a:lnTo>
                    <a:pt x="2748" y="1"/>
                  </a:ln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4"/>
            <p:cNvSpPr/>
            <p:nvPr/>
          </p:nvSpPr>
          <p:spPr>
            <a:xfrm>
              <a:off x="3497575" y="1370150"/>
              <a:ext cx="90825" cy="17125"/>
            </a:xfrm>
            <a:custGeom>
              <a:avLst/>
              <a:gdLst/>
              <a:ahLst/>
              <a:cxnLst/>
              <a:rect l="l" t="t" r="r" b="b"/>
              <a:pathLst>
                <a:path w="3633" h="685" extrusionOk="0">
                  <a:moveTo>
                    <a:pt x="202" y="1"/>
                  </a:moveTo>
                  <a:cubicBezTo>
                    <a:pt x="94" y="1"/>
                    <a:pt x="1" y="94"/>
                    <a:pt x="1" y="202"/>
                  </a:cubicBezTo>
                  <a:lnTo>
                    <a:pt x="1" y="483"/>
                  </a:lnTo>
                  <a:cubicBezTo>
                    <a:pt x="1" y="590"/>
                    <a:pt x="94" y="684"/>
                    <a:pt x="202" y="684"/>
                  </a:cubicBezTo>
                  <a:lnTo>
                    <a:pt x="3431" y="684"/>
                  </a:lnTo>
                  <a:cubicBezTo>
                    <a:pt x="3552" y="684"/>
                    <a:pt x="3632" y="590"/>
                    <a:pt x="3632" y="483"/>
                  </a:cubicBezTo>
                  <a:lnTo>
                    <a:pt x="3632" y="202"/>
                  </a:lnTo>
                  <a:cubicBezTo>
                    <a:pt x="3632" y="94"/>
                    <a:pt x="3552" y="1"/>
                    <a:pt x="3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4"/>
            <p:cNvSpPr/>
            <p:nvPr/>
          </p:nvSpPr>
          <p:spPr>
            <a:xfrm>
              <a:off x="3515000" y="1403325"/>
              <a:ext cx="5050" cy="510250"/>
            </a:xfrm>
            <a:custGeom>
              <a:avLst/>
              <a:gdLst/>
              <a:ahLst/>
              <a:cxnLst/>
              <a:rect l="l" t="t" r="r" b="b"/>
              <a:pathLst>
                <a:path w="202" h="20410" extrusionOk="0">
                  <a:moveTo>
                    <a:pt x="1" y="0"/>
                  </a:moveTo>
                  <a:lnTo>
                    <a:pt x="1" y="20410"/>
                  </a:lnTo>
                  <a:lnTo>
                    <a:pt x="202" y="20410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4"/>
            <p:cNvSpPr/>
            <p:nvPr/>
          </p:nvSpPr>
          <p:spPr>
            <a:xfrm>
              <a:off x="3143800" y="1415375"/>
              <a:ext cx="517975" cy="20800"/>
            </a:xfrm>
            <a:custGeom>
              <a:avLst/>
              <a:gdLst/>
              <a:ahLst/>
              <a:cxnLst/>
              <a:rect l="l" t="t" r="r" b="b"/>
              <a:pathLst>
                <a:path w="20719" h="832" extrusionOk="0">
                  <a:moveTo>
                    <a:pt x="0" y="1"/>
                  </a:moveTo>
                  <a:lnTo>
                    <a:pt x="0" y="832"/>
                  </a:lnTo>
                  <a:lnTo>
                    <a:pt x="20718" y="832"/>
                  </a:lnTo>
                  <a:lnTo>
                    <a:pt x="207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4"/>
            <p:cNvSpPr/>
            <p:nvPr/>
          </p:nvSpPr>
          <p:spPr>
            <a:xfrm>
              <a:off x="3143800" y="1821425"/>
              <a:ext cx="517625" cy="20800"/>
            </a:xfrm>
            <a:custGeom>
              <a:avLst/>
              <a:gdLst/>
              <a:ahLst/>
              <a:cxnLst/>
              <a:rect l="l" t="t" r="r" b="b"/>
              <a:pathLst>
                <a:path w="20705" h="832" extrusionOk="0">
                  <a:moveTo>
                    <a:pt x="0" y="1"/>
                  </a:moveTo>
                  <a:lnTo>
                    <a:pt x="0" y="832"/>
                  </a:lnTo>
                  <a:lnTo>
                    <a:pt x="20705" y="832"/>
                  </a:lnTo>
                  <a:lnTo>
                    <a:pt x="20705" y="1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54"/>
          <p:cNvGrpSpPr/>
          <p:nvPr/>
        </p:nvGrpSpPr>
        <p:grpSpPr>
          <a:xfrm>
            <a:off x="2396463" y="1425578"/>
            <a:ext cx="718414" cy="1140672"/>
            <a:chOff x="3790075" y="294725"/>
            <a:chExt cx="389300" cy="618150"/>
          </a:xfrm>
        </p:grpSpPr>
        <p:sp>
          <p:nvSpPr>
            <p:cNvPr id="1428" name="Google Shape;1428;p54"/>
            <p:cNvSpPr/>
            <p:nvPr/>
          </p:nvSpPr>
          <p:spPr>
            <a:xfrm>
              <a:off x="3790075" y="299750"/>
              <a:ext cx="389300" cy="613125"/>
            </a:xfrm>
            <a:custGeom>
              <a:avLst/>
              <a:gdLst/>
              <a:ahLst/>
              <a:cxnLst/>
              <a:rect l="l" t="t" r="r" b="b"/>
              <a:pathLst>
                <a:path w="15572" h="24525" extrusionOk="0">
                  <a:moveTo>
                    <a:pt x="4556" y="1"/>
                  </a:moveTo>
                  <a:lnTo>
                    <a:pt x="5092" y="1609"/>
                  </a:lnTo>
                  <a:lnTo>
                    <a:pt x="5092" y="5053"/>
                  </a:lnTo>
                  <a:lnTo>
                    <a:pt x="228" y="22273"/>
                  </a:lnTo>
                  <a:cubicBezTo>
                    <a:pt x="0" y="23439"/>
                    <a:pt x="1072" y="24524"/>
                    <a:pt x="2493" y="24524"/>
                  </a:cubicBezTo>
                  <a:lnTo>
                    <a:pt x="13079" y="24524"/>
                  </a:lnTo>
                  <a:cubicBezTo>
                    <a:pt x="14500" y="24524"/>
                    <a:pt x="15572" y="23452"/>
                    <a:pt x="15344" y="22273"/>
                  </a:cubicBezTo>
                  <a:lnTo>
                    <a:pt x="10480" y="5053"/>
                  </a:lnTo>
                  <a:lnTo>
                    <a:pt x="10480" y="1609"/>
                  </a:lnTo>
                  <a:lnTo>
                    <a:pt x="11016" y="1"/>
                  </a:lnTo>
                  <a:lnTo>
                    <a:pt x="10614" y="1"/>
                  </a:lnTo>
                  <a:lnTo>
                    <a:pt x="10131" y="1569"/>
                  </a:lnTo>
                  <a:lnTo>
                    <a:pt x="10131" y="4919"/>
                  </a:lnTo>
                  <a:lnTo>
                    <a:pt x="14768" y="21737"/>
                  </a:lnTo>
                  <a:cubicBezTo>
                    <a:pt x="14969" y="22889"/>
                    <a:pt x="13977" y="23935"/>
                    <a:pt x="12677" y="23935"/>
                  </a:cubicBezTo>
                  <a:lnTo>
                    <a:pt x="2895" y="23935"/>
                  </a:lnTo>
                  <a:cubicBezTo>
                    <a:pt x="1595" y="23935"/>
                    <a:pt x="590" y="22889"/>
                    <a:pt x="804" y="21737"/>
                  </a:cubicBezTo>
                  <a:lnTo>
                    <a:pt x="5441" y="4919"/>
                  </a:lnTo>
                  <a:lnTo>
                    <a:pt x="5441" y="1569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4"/>
            <p:cNvSpPr/>
            <p:nvPr/>
          </p:nvSpPr>
          <p:spPr>
            <a:xfrm>
              <a:off x="3804800" y="300100"/>
              <a:ext cx="359850" cy="598025"/>
            </a:xfrm>
            <a:custGeom>
              <a:avLst/>
              <a:gdLst/>
              <a:ahLst/>
              <a:cxnLst/>
              <a:rect l="l" t="t" r="r" b="b"/>
              <a:pathLst>
                <a:path w="14394" h="23921" extrusionOk="0">
                  <a:moveTo>
                    <a:pt x="4369" y="0"/>
                  </a:moveTo>
                  <a:lnTo>
                    <a:pt x="4852" y="1568"/>
                  </a:lnTo>
                  <a:lnTo>
                    <a:pt x="4852" y="4918"/>
                  </a:lnTo>
                  <a:lnTo>
                    <a:pt x="215" y="21723"/>
                  </a:lnTo>
                  <a:cubicBezTo>
                    <a:pt x="1" y="22875"/>
                    <a:pt x="1006" y="23921"/>
                    <a:pt x="2306" y="23921"/>
                  </a:cubicBezTo>
                  <a:lnTo>
                    <a:pt x="12088" y="23921"/>
                  </a:lnTo>
                  <a:cubicBezTo>
                    <a:pt x="13388" y="23921"/>
                    <a:pt x="14393" y="22875"/>
                    <a:pt x="14179" y="21723"/>
                  </a:cubicBezTo>
                  <a:lnTo>
                    <a:pt x="9542" y="4918"/>
                  </a:lnTo>
                  <a:lnTo>
                    <a:pt x="9542" y="1568"/>
                  </a:lnTo>
                  <a:lnTo>
                    <a:pt x="100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4"/>
            <p:cNvSpPr/>
            <p:nvPr/>
          </p:nvSpPr>
          <p:spPr>
            <a:xfrm>
              <a:off x="3805425" y="666950"/>
              <a:ext cx="363250" cy="234825"/>
            </a:xfrm>
            <a:custGeom>
              <a:avLst/>
              <a:gdLst/>
              <a:ahLst/>
              <a:cxnLst/>
              <a:rect l="l" t="t" r="r" b="b"/>
              <a:pathLst>
                <a:path w="14530" h="9393" extrusionOk="0">
                  <a:moveTo>
                    <a:pt x="2133" y="0"/>
                  </a:moveTo>
                  <a:cubicBezTo>
                    <a:pt x="2133" y="0"/>
                    <a:pt x="391" y="4824"/>
                    <a:pt x="190" y="7062"/>
                  </a:cubicBezTo>
                  <a:cubicBezTo>
                    <a:pt x="1" y="9161"/>
                    <a:pt x="1706" y="9220"/>
                    <a:pt x="1901" y="9220"/>
                  </a:cubicBezTo>
                  <a:cubicBezTo>
                    <a:pt x="1913" y="9220"/>
                    <a:pt x="1919" y="9220"/>
                    <a:pt x="1919" y="9220"/>
                  </a:cubicBezTo>
                  <a:cubicBezTo>
                    <a:pt x="1919" y="9220"/>
                    <a:pt x="5689" y="9393"/>
                    <a:pt x="8802" y="9393"/>
                  </a:cubicBezTo>
                  <a:cubicBezTo>
                    <a:pt x="10359" y="9393"/>
                    <a:pt x="11751" y="9349"/>
                    <a:pt x="12425" y="9220"/>
                  </a:cubicBezTo>
                  <a:cubicBezTo>
                    <a:pt x="14529" y="8818"/>
                    <a:pt x="14154" y="7062"/>
                    <a:pt x="14154" y="7062"/>
                  </a:cubicBezTo>
                  <a:lnTo>
                    <a:pt x="12211" y="0"/>
                  </a:ln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4"/>
            <p:cNvSpPr/>
            <p:nvPr/>
          </p:nvSpPr>
          <p:spPr>
            <a:xfrm>
              <a:off x="3835975" y="345975"/>
              <a:ext cx="113575" cy="517300"/>
            </a:xfrm>
            <a:custGeom>
              <a:avLst/>
              <a:gdLst/>
              <a:ahLst/>
              <a:cxnLst/>
              <a:rect l="l" t="t" r="r" b="b"/>
              <a:pathLst>
                <a:path w="4543" h="20692" fill="none" extrusionOk="0">
                  <a:moveTo>
                    <a:pt x="4543" y="1"/>
                  </a:moveTo>
                  <a:lnTo>
                    <a:pt x="4543" y="3097"/>
                  </a:lnTo>
                  <a:lnTo>
                    <a:pt x="0" y="20692"/>
                  </a:lnTo>
                </a:path>
              </a:pathLst>
            </a:custGeom>
            <a:noFill/>
            <a:ln w="20425" cap="rnd" cmpd="sng">
              <a:solidFill>
                <a:srgbClr val="FFFFFF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4"/>
            <p:cNvSpPr/>
            <p:nvPr/>
          </p:nvSpPr>
          <p:spPr>
            <a:xfrm>
              <a:off x="3898275" y="294725"/>
              <a:ext cx="172900" cy="20800"/>
            </a:xfrm>
            <a:custGeom>
              <a:avLst/>
              <a:gdLst/>
              <a:ahLst/>
              <a:cxnLst/>
              <a:rect l="l" t="t" r="r" b="b"/>
              <a:pathLst>
                <a:path w="6916" h="832" extrusionOk="0">
                  <a:moveTo>
                    <a:pt x="309" y="1"/>
                  </a:moveTo>
                  <a:cubicBezTo>
                    <a:pt x="135" y="1"/>
                    <a:pt x="1" y="135"/>
                    <a:pt x="1" y="309"/>
                  </a:cubicBezTo>
                  <a:lnTo>
                    <a:pt x="1" y="523"/>
                  </a:lnTo>
                  <a:cubicBezTo>
                    <a:pt x="1" y="698"/>
                    <a:pt x="135" y="832"/>
                    <a:pt x="309" y="832"/>
                  </a:cubicBezTo>
                  <a:lnTo>
                    <a:pt x="6607" y="832"/>
                  </a:lnTo>
                  <a:cubicBezTo>
                    <a:pt x="6781" y="832"/>
                    <a:pt x="6915" y="698"/>
                    <a:pt x="6915" y="523"/>
                  </a:cubicBezTo>
                  <a:lnTo>
                    <a:pt x="6915" y="309"/>
                  </a:lnTo>
                  <a:cubicBezTo>
                    <a:pt x="6915" y="135"/>
                    <a:pt x="6781" y="1"/>
                    <a:pt x="6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DEPTH</a:t>
            </a:r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BRIEF</a:t>
            </a:r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 idx="2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5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14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17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8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7"/>
          <p:cNvSpPr txBox="1">
            <a:spLocks noGrp="1"/>
          </p:cNvSpPr>
          <p:nvPr>
            <p:ph type="title" idx="4294967295"/>
          </p:nvPr>
        </p:nvSpPr>
        <p:spPr>
          <a:xfrm>
            <a:off x="1048350" y="95440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Fonts &amp; colors used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57"/>
          <p:cNvSpPr txBox="1">
            <a:spLocks noGrp="1"/>
          </p:cNvSpPr>
          <p:nvPr>
            <p:ph type="body" idx="4294967295"/>
          </p:nvPr>
        </p:nvSpPr>
        <p:spPr>
          <a:xfrm>
            <a:off x="1068100" y="14578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presentation has been made using the following fonts: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57"/>
          <p:cNvSpPr txBox="1">
            <a:spLocks noGrp="1"/>
          </p:cNvSpPr>
          <p:nvPr>
            <p:ph type="body" idx="4294967295"/>
          </p:nvPr>
        </p:nvSpPr>
        <p:spPr>
          <a:xfrm>
            <a:off x="1068100" y="1919049"/>
            <a:ext cx="70473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Teko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https://fonts.google.com/specimen/Teko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Hind Vadodara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https://fonts.google.com/specimen/Hind+Vadodara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3" name="Google Shape;1453;p57"/>
          <p:cNvGrpSpPr/>
          <p:nvPr/>
        </p:nvGrpSpPr>
        <p:grpSpPr>
          <a:xfrm>
            <a:off x="2052638" y="3498875"/>
            <a:ext cx="3976875" cy="754200"/>
            <a:chOff x="2052655" y="3498875"/>
            <a:chExt cx="3976875" cy="754200"/>
          </a:xfrm>
        </p:grpSpPr>
        <p:sp>
          <p:nvSpPr>
            <p:cNvPr id="1454" name="Google Shape;1454;p57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D4942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7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C3CCA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7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88AFA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7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6F0E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7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#d49421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459" name="Google Shape;1459;p57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#c3cca2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460" name="Google Shape;1460;p57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#88afa6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461" name="Google Shape;1461;p57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#e6f0ef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1462" name="Google Shape;1462;p57"/>
          <p:cNvGrpSpPr/>
          <p:nvPr/>
        </p:nvGrpSpPr>
        <p:grpSpPr>
          <a:xfrm>
            <a:off x="6299952" y="3498875"/>
            <a:ext cx="791411" cy="754200"/>
            <a:chOff x="5238120" y="3498875"/>
            <a:chExt cx="791411" cy="754200"/>
          </a:xfrm>
        </p:grpSpPr>
        <p:sp>
          <p:nvSpPr>
            <p:cNvPr id="1463" name="Google Shape;1463;p57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627E8D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7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#627e8d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 idx="2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4007825" y="2173943"/>
            <a:ext cx="45357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ANNOUNCEMENTS</a:t>
            </a:r>
            <a:endParaRPr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5621050" y="2841677"/>
            <a:ext cx="292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ANNOUNCEMENT</a:t>
            </a:r>
            <a:endParaRPr/>
          </a:p>
        </p:txBody>
      </p:sp>
      <p:sp>
        <p:nvSpPr>
          <p:cNvPr id="169" name="Google Shape;169;p31"/>
          <p:cNvSpPr/>
          <p:nvPr/>
        </p:nvSpPr>
        <p:spPr>
          <a:xfrm>
            <a:off x="-691411" y="1228650"/>
            <a:ext cx="5724600" cy="57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859344" y="1450150"/>
            <a:ext cx="3128100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closest planet to the Sun and the smallest one in our Solar System—it’s only a bit larger than our Moon</a:t>
            </a:r>
            <a:endParaRPr/>
          </a:p>
        </p:txBody>
      </p:sp>
      <p:grpSp>
        <p:nvGrpSpPr>
          <p:cNvPr id="171" name="Google Shape;171;p31"/>
          <p:cNvGrpSpPr/>
          <p:nvPr/>
        </p:nvGrpSpPr>
        <p:grpSpPr>
          <a:xfrm>
            <a:off x="3750675" y="1647300"/>
            <a:ext cx="7125699" cy="2743119"/>
            <a:chOff x="3750675" y="1647300"/>
            <a:chExt cx="7125699" cy="2743119"/>
          </a:xfrm>
        </p:grpSpPr>
        <p:sp>
          <p:nvSpPr>
            <p:cNvPr id="172" name="Google Shape;172;p31"/>
            <p:cNvSpPr/>
            <p:nvPr/>
          </p:nvSpPr>
          <p:spPr>
            <a:xfrm>
              <a:off x="4417350" y="4125419"/>
              <a:ext cx="6459024" cy="265000"/>
            </a:xfrm>
            <a:custGeom>
              <a:avLst/>
              <a:gdLst/>
              <a:ahLst/>
              <a:cxnLst/>
              <a:rect l="l" t="t" r="r" b="b"/>
              <a:pathLst>
                <a:path w="284038" h="10600" extrusionOk="0">
                  <a:moveTo>
                    <a:pt x="1" y="1"/>
                  </a:moveTo>
                  <a:lnTo>
                    <a:pt x="1" y="10600"/>
                  </a:lnTo>
                  <a:lnTo>
                    <a:pt x="284038" y="10600"/>
                  </a:lnTo>
                  <a:lnTo>
                    <a:pt x="284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5814975" y="2149825"/>
              <a:ext cx="1124175" cy="839125"/>
            </a:xfrm>
            <a:custGeom>
              <a:avLst/>
              <a:gdLst/>
              <a:ahLst/>
              <a:cxnLst/>
              <a:rect l="l" t="t" r="r" b="b"/>
              <a:pathLst>
                <a:path w="44967" h="33565" fill="none" extrusionOk="0">
                  <a:moveTo>
                    <a:pt x="42879" y="17505"/>
                  </a:moveTo>
                  <a:lnTo>
                    <a:pt x="42879" y="7709"/>
                  </a:lnTo>
                  <a:cubicBezTo>
                    <a:pt x="42879" y="7709"/>
                    <a:pt x="44967" y="1178"/>
                    <a:pt x="36322" y="1178"/>
                  </a:cubicBezTo>
                  <a:lnTo>
                    <a:pt x="8351" y="1178"/>
                  </a:lnTo>
                  <a:cubicBezTo>
                    <a:pt x="8351" y="1178"/>
                    <a:pt x="1" y="0"/>
                    <a:pt x="1" y="6825"/>
                  </a:cubicBezTo>
                  <a:lnTo>
                    <a:pt x="1" y="33564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8177725" y="2843725"/>
              <a:ext cx="716000" cy="258975"/>
            </a:xfrm>
            <a:custGeom>
              <a:avLst/>
              <a:gdLst/>
              <a:ahLst/>
              <a:cxnLst/>
              <a:rect l="l" t="t" r="r" b="b"/>
              <a:pathLst>
                <a:path w="28640" h="10359" fill="none" extrusionOk="0">
                  <a:moveTo>
                    <a:pt x="28398" y="9448"/>
                  </a:moveTo>
                  <a:lnTo>
                    <a:pt x="28398" y="3801"/>
                  </a:lnTo>
                  <a:cubicBezTo>
                    <a:pt x="28398" y="3801"/>
                    <a:pt x="28639" y="562"/>
                    <a:pt x="24758" y="562"/>
                  </a:cubicBezTo>
                  <a:lnTo>
                    <a:pt x="5193" y="562"/>
                  </a:lnTo>
                  <a:cubicBezTo>
                    <a:pt x="5193" y="562"/>
                    <a:pt x="0" y="0"/>
                    <a:pt x="0" y="5193"/>
                  </a:cubicBezTo>
                  <a:lnTo>
                    <a:pt x="0" y="10358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8502400" y="3013675"/>
              <a:ext cx="782100" cy="1108250"/>
            </a:xfrm>
            <a:custGeom>
              <a:avLst/>
              <a:gdLst/>
              <a:ahLst/>
              <a:cxnLst/>
              <a:rect l="l" t="t" r="r" b="b"/>
              <a:pathLst>
                <a:path w="31284" h="44330" extrusionOk="0">
                  <a:moveTo>
                    <a:pt x="9122" y="1"/>
                  </a:moveTo>
                  <a:lnTo>
                    <a:pt x="9122" y="1794"/>
                  </a:lnTo>
                  <a:lnTo>
                    <a:pt x="10915" y="1794"/>
                  </a:lnTo>
                  <a:lnTo>
                    <a:pt x="10995" y="13276"/>
                  </a:lnTo>
                  <a:cubicBezTo>
                    <a:pt x="10995" y="13276"/>
                    <a:pt x="4518" y="30915"/>
                    <a:pt x="2029" y="38035"/>
                  </a:cubicBezTo>
                  <a:cubicBezTo>
                    <a:pt x="1" y="43774"/>
                    <a:pt x="3868" y="44330"/>
                    <a:pt x="5444" y="44330"/>
                  </a:cubicBezTo>
                  <a:cubicBezTo>
                    <a:pt x="5824" y="44330"/>
                    <a:pt x="6070" y="44298"/>
                    <a:pt x="6070" y="44298"/>
                  </a:cubicBezTo>
                  <a:lnTo>
                    <a:pt x="24994" y="44298"/>
                  </a:lnTo>
                  <a:cubicBezTo>
                    <a:pt x="31283" y="44298"/>
                    <a:pt x="29062" y="37366"/>
                    <a:pt x="29062" y="37366"/>
                  </a:cubicBezTo>
                  <a:lnTo>
                    <a:pt x="21434" y="13464"/>
                  </a:lnTo>
                  <a:lnTo>
                    <a:pt x="21434" y="1794"/>
                  </a:lnTo>
                  <a:lnTo>
                    <a:pt x="23066" y="1794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7317875" y="1959125"/>
              <a:ext cx="585525" cy="632350"/>
            </a:xfrm>
            <a:custGeom>
              <a:avLst/>
              <a:gdLst/>
              <a:ahLst/>
              <a:cxnLst/>
              <a:rect l="l" t="t" r="r" b="b"/>
              <a:pathLst>
                <a:path w="23421" h="25294" extrusionOk="0">
                  <a:moveTo>
                    <a:pt x="23420" y="16889"/>
                  </a:moveTo>
                  <a:cubicBezTo>
                    <a:pt x="23420" y="14373"/>
                    <a:pt x="21627" y="12232"/>
                    <a:pt x="19164" y="11777"/>
                  </a:cubicBezTo>
                  <a:cubicBezTo>
                    <a:pt x="19272" y="11242"/>
                    <a:pt x="19325" y="10706"/>
                    <a:pt x="19325" y="10171"/>
                  </a:cubicBezTo>
                  <a:cubicBezTo>
                    <a:pt x="19325" y="6076"/>
                    <a:pt x="16675" y="2436"/>
                    <a:pt x="12767" y="1231"/>
                  </a:cubicBezTo>
                  <a:cubicBezTo>
                    <a:pt x="8886" y="0"/>
                    <a:pt x="4631" y="1472"/>
                    <a:pt x="2302" y="4845"/>
                  </a:cubicBezTo>
                  <a:cubicBezTo>
                    <a:pt x="0" y="8217"/>
                    <a:pt x="134" y="12687"/>
                    <a:pt x="2677" y="15899"/>
                  </a:cubicBezTo>
                  <a:cubicBezTo>
                    <a:pt x="5220" y="19111"/>
                    <a:pt x="9556" y="20288"/>
                    <a:pt x="13356" y="18816"/>
                  </a:cubicBezTo>
                  <a:cubicBezTo>
                    <a:pt x="14079" y="20636"/>
                    <a:pt x="15765" y="21868"/>
                    <a:pt x="17719" y="22055"/>
                  </a:cubicBezTo>
                  <a:cubicBezTo>
                    <a:pt x="17559" y="22376"/>
                    <a:pt x="17478" y="22724"/>
                    <a:pt x="17478" y="23072"/>
                  </a:cubicBezTo>
                  <a:cubicBezTo>
                    <a:pt x="17505" y="24303"/>
                    <a:pt x="18522" y="25294"/>
                    <a:pt x="19780" y="25294"/>
                  </a:cubicBezTo>
                  <a:cubicBezTo>
                    <a:pt x="21011" y="25294"/>
                    <a:pt x="22028" y="24303"/>
                    <a:pt x="22082" y="23072"/>
                  </a:cubicBezTo>
                  <a:cubicBezTo>
                    <a:pt x="22082" y="22323"/>
                    <a:pt x="21734" y="21600"/>
                    <a:pt x="21118" y="21198"/>
                  </a:cubicBezTo>
                  <a:cubicBezTo>
                    <a:pt x="22537" y="20235"/>
                    <a:pt x="23420" y="18602"/>
                    <a:pt x="23420" y="168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8943875" y="2263575"/>
              <a:ext cx="551400" cy="689225"/>
            </a:xfrm>
            <a:custGeom>
              <a:avLst/>
              <a:gdLst/>
              <a:ahLst/>
              <a:cxnLst/>
              <a:rect l="l" t="t" r="r" b="b"/>
              <a:pathLst>
                <a:path w="22056" h="27569" extrusionOk="0">
                  <a:moveTo>
                    <a:pt x="22056" y="7789"/>
                  </a:moveTo>
                  <a:cubicBezTo>
                    <a:pt x="22056" y="3426"/>
                    <a:pt x="18228" y="0"/>
                    <a:pt x="13892" y="536"/>
                  </a:cubicBezTo>
                  <a:cubicBezTo>
                    <a:pt x="9529" y="1071"/>
                    <a:pt x="6639" y="5300"/>
                    <a:pt x="7736" y="9556"/>
                  </a:cubicBezTo>
                  <a:cubicBezTo>
                    <a:pt x="4283" y="8699"/>
                    <a:pt x="857" y="11055"/>
                    <a:pt x="429" y="14588"/>
                  </a:cubicBezTo>
                  <a:cubicBezTo>
                    <a:pt x="1" y="18147"/>
                    <a:pt x="2758" y="21252"/>
                    <a:pt x="6317" y="21252"/>
                  </a:cubicBezTo>
                  <a:cubicBezTo>
                    <a:pt x="7308" y="21252"/>
                    <a:pt x="8271" y="21011"/>
                    <a:pt x="9128" y="20530"/>
                  </a:cubicBezTo>
                  <a:cubicBezTo>
                    <a:pt x="9369" y="22243"/>
                    <a:pt x="10734" y="23581"/>
                    <a:pt x="12447" y="23849"/>
                  </a:cubicBezTo>
                  <a:cubicBezTo>
                    <a:pt x="12152" y="24170"/>
                    <a:pt x="11992" y="24625"/>
                    <a:pt x="11992" y="25053"/>
                  </a:cubicBezTo>
                  <a:cubicBezTo>
                    <a:pt x="11992" y="26605"/>
                    <a:pt x="13651" y="27569"/>
                    <a:pt x="14990" y="26793"/>
                  </a:cubicBezTo>
                  <a:cubicBezTo>
                    <a:pt x="16301" y="26017"/>
                    <a:pt x="16301" y="24089"/>
                    <a:pt x="14936" y="23340"/>
                  </a:cubicBezTo>
                  <a:cubicBezTo>
                    <a:pt x="18389" y="21359"/>
                    <a:pt x="16970" y="16087"/>
                    <a:pt x="12982" y="16113"/>
                  </a:cubicBezTo>
                  <a:cubicBezTo>
                    <a:pt x="12714" y="16113"/>
                    <a:pt x="12447" y="16140"/>
                    <a:pt x="12206" y="16194"/>
                  </a:cubicBezTo>
                  <a:cubicBezTo>
                    <a:pt x="12233" y="15899"/>
                    <a:pt x="12259" y="15605"/>
                    <a:pt x="12259" y="15310"/>
                  </a:cubicBezTo>
                  <a:cubicBezTo>
                    <a:pt x="12259" y="15069"/>
                    <a:pt x="12259" y="14829"/>
                    <a:pt x="12206" y="14588"/>
                  </a:cubicBezTo>
                  <a:cubicBezTo>
                    <a:pt x="16970" y="16381"/>
                    <a:pt x="22029" y="12875"/>
                    <a:pt x="22056" y="77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4599825" y="1647300"/>
              <a:ext cx="792275" cy="883275"/>
            </a:xfrm>
            <a:custGeom>
              <a:avLst/>
              <a:gdLst/>
              <a:ahLst/>
              <a:cxnLst/>
              <a:rect l="l" t="t" r="r" b="b"/>
              <a:pathLst>
                <a:path w="31691" h="35331" extrusionOk="0">
                  <a:moveTo>
                    <a:pt x="21520" y="27"/>
                  </a:moveTo>
                  <a:cubicBezTo>
                    <a:pt x="15578" y="0"/>
                    <a:pt x="11135" y="5487"/>
                    <a:pt x="12419" y="11295"/>
                  </a:cubicBezTo>
                  <a:cubicBezTo>
                    <a:pt x="8003" y="9770"/>
                    <a:pt x="3212" y="12072"/>
                    <a:pt x="1606" y="16461"/>
                  </a:cubicBezTo>
                  <a:cubicBezTo>
                    <a:pt x="0" y="20824"/>
                    <a:pt x="2222" y="25695"/>
                    <a:pt x="6558" y="27381"/>
                  </a:cubicBezTo>
                  <a:cubicBezTo>
                    <a:pt x="5139" y="29496"/>
                    <a:pt x="5942" y="32387"/>
                    <a:pt x="8244" y="33484"/>
                  </a:cubicBezTo>
                  <a:cubicBezTo>
                    <a:pt x="8351" y="35090"/>
                    <a:pt x="10626" y="35331"/>
                    <a:pt x="11081" y="33778"/>
                  </a:cubicBezTo>
                  <a:cubicBezTo>
                    <a:pt x="12982" y="33323"/>
                    <a:pt x="14320" y="31637"/>
                    <a:pt x="14320" y="29683"/>
                  </a:cubicBezTo>
                  <a:cubicBezTo>
                    <a:pt x="14320" y="28747"/>
                    <a:pt x="13999" y="27837"/>
                    <a:pt x="13437" y="27114"/>
                  </a:cubicBezTo>
                  <a:cubicBezTo>
                    <a:pt x="16381" y="25695"/>
                    <a:pt x="18281" y="22697"/>
                    <a:pt x="18281" y="19405"/>
                  </a:cubicBezTo>
                  <a:cubicBezTo>
                    <a:pt x="18281" y="18950"/>
                    <a:pt x="18228" y="18469"/>
                    <a:pt x="18147" y="17987"/>
                  </a:cubicBezTo>
                  <a:cubicBezTo>
                    <a:pt x="23554" y="20074"/>
                    <a:pt x="29549" y="16729"/>
                    <a:pt x="30620" y="11028"/>
                  </a:cubicBezTo>
                  <a:cubicBezTo>
                    <a:pt x="31691" y="5327"/>
                    <a:pt x="27328" y="54"/>
                    <a:pt x="21520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8510275" y="3320800"/>
              <a:ext cx="113775" cy="60925"/>
            </a:xfrm>
            <a:custGeom>
              <a:avLst/>
              <a:gdLst/>
              <a:ahLst/>
              <a:cxnLst/>
              <a:rect l="l" t="t" r="r" b="b"/>
              <a:pathLst>
                <a:path w="4551" h="2437" extrusionOk="0">
                  <a:moveTo>
                    <a:pt x="1186" y="0"/>
                  </a:moveTo>
                  <a:cubicBezTo>
                    <a:pt x="537" y="0"/>
                    <a:pt x="1" y="552"/>
                    <a:pt x="1" y="1206"/>
                  </a:cubicBezTo>
                  <a:cubicBezTo>
                    <a:pt x="1" y="1901"/>
                    <a:pt x="563" y="2437"/>
                    <a:pt x="1232" y="2437"/>
                  </a:cubicBezTo>
                  <a:lnTo>
                    <a:pt x="3320" y="2437"/>
                  </a:lnTo>
                  <a:cubicBezTo>
                    <a:pt x="3989" y="2437"/>
                    <a:pt x="4551" y="1901"/>
                    <a:pt x="4551" y="1206"/>
                  </a:cubicBezTo>
                  <a:cubicBezTo>
                    <a:pt x="4551" y="552"/>
                    <a:pt x="4014" y="0"/>
                    <a:pt x="3365" y="0"/>
                  </a:cubicBezTo>
                  <a:cubicBezTo>
                    <a:pt x="3350" y="0"/>
                    <a:pt x="3335" y="0"/>
                    <a:pt x="3320" y="1"/>
                  </a:cubicBezTo>
                  <a:lnTo>
                    <a:pt x="1232" y="1"/>
                  </a:lnTo>
                  <a:cubicBezTo>
                    <a:pt x="1216" y="0"/>
                    <a:pt x="1201" y="0"/>
                    <a:pt x="1186" y="0"/>
                  </a:cubicBez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6984963" y="3341663"/>
              <a:ext cx="823075" cy="792225"/>
            </a:xfrm>
            <a:custGeom>
              <a:avLst/>
              <a:gdLst/>
              <a:ahLst/>
              <a:cxnLst/>
              <a:rect l="l" t="t" r="r" b="b"/>
              <a:pathLst>
                <a:path w="32923" h="31689" extrusionOk="0">
                  <a:moveTo>
                    <a:pt x="16462" y="1"/>
                  </a:moveTo>
                  <a:cubicBezTo>
                    <a:pt x="7468" y="1"/>
                    <a:pt x="135" y="7228"/>
                    <a:pt x="1" y="16221"/>
                  </a:cubicBezTo>
                  <a:cubicBezTo>
                    <a:pt x="1" y="22645"/>
                    <a:pt x="4337" y="27971"/>
                    <a:pt x="9315" y="31343"/>
                  </a:cubicBezTo>
                  <a:cubicBezTo>
                    <a:pt x="9577" y="31509"/>
                    <a:pt x="12928" y="31688"/>
                    <a:pt x="16409" y="31688"/>
                  </a:cubicBezTo>
                  <a:cubicBezTo>
                    <a:pt x="19686" y="31688"/>
                    <a:pt x="23078" y="31529"/>
                    <a:pt x="24117" y="31049"/>
                  </a:cubicBezTo>
                  <a:cubicBezTo>
                    <a:pt x="29657" y="28399"/>
                    <a:pt x="32923" y="22752"/>
                    <a:pt x="32923" y="16221"/>
                  </a:cubicBezTo>
                  <a:cubicBezTo>
                    <a:pt x="32789" y="7228"/>
                    <a:pt x="25455" y="1"/>
                    <a:pt x="1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7238900" y="2687800"/>
              <a:ext cx="263675" cy="713325"/>
            </a:xfrm>
            <a:custGeom>
              <a:avLst/>
              <a:gdLst/>
              <a:ahLst/>
              <a:cxnLst/>
              <a:rect l="l" t="t" r="r" b="b"/>
              <a:pathLst>
                <a:path w="10547" h="28533" extrusionOk="0">
                  <a:moveTo>
                    <a:pt x="1" y="1"/>
                  </a:moveTo>
                  <a:lnTo>
                    <a:pt x="1" y="28533"/>
                  </a:lnTo>
                  <a:lnTo>
                    <a:pt x="10547" y="28533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7198750" y="2620900"/>
              <a:ext cx="343975" cy="74300"/>
            </a:xfrm>
            <a:custGeom>
              <a:avLst/>
              <a:gdLst/>
              <a:ahLst/>
              <a:cxnLst/>
              <a:rect l="l" t="t" r="r" b="b"/>
              <a:pathLst>
                <a:path w="13759" h="2972" extrusionOk="0">
                  <a:moveTo>
                    <a:pt x="1473" y="0"/>
                  </a:moveTo>
                  <a:cubicBezTo>
                    <a:pt x="670" y="0"/>
                    <a:pt x="1" y="669"/>
                    <a:pt x="1" y="1499"/>
                  </a:cubicBezTo>
                  <a:cubicBezTo>
                    <a:pt x="1" y="2302"/>
                    <a:pt x="670" y="2971"/>
                    <a:pt x="1473" y="2971"/>
                  </a:cubicBezTo>
                  <a:lnTo>
                    <a:pt x="12286" y="2971"/>
                  </a:lnTo>
                  <a:cubicBezTo>
                    <a:pt x="13089" y="2971"/>
                    <a:pt x="13758" y="2302"/>
                    <a:pt x="13758" y="1499"/>
                  </a:cubicBezTo>
                  <a:cubicBezTo>
                    <a:pt x="13758" y="669"/>
                    <a:pt x="13089" y="0"/>
                    <a:pt x="1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8357050" y="3352900"/>
              <a:ext cx="420900" cy="769750"/>
            </a:xfrm>
            <a:custGeom>
              <a:avLst/>
              <a:gdLst/>
              <a:ahLst/>
              <a:cxnLst/>
              <a:rect l="l" t="t" r="r" b="b"/>
              <a:pathLst>
                <a:path w="16836" h="30790" extrusionOk="0">
                  <a:moveTo>
                    <a:pt x="5598" y="1"/>
                  </a:moveTo>
                  <a:cubicBezTo>
                    <a:pt x="4602" y="1"/>
                    <a:pt x="4594" y="1530"/>
                    <a:pt x="5574" y="1530"/>
                  </a:cubicBezTo>
                  <a:cubicBezTo>
                    <a:pt x="5598" y="1530"/>
                    <a:pt x="5623" y="1529"/>
                    <a:pt x="5648" y="1527"/>
                  </a:cubicBezTo>
                  <a:lnTo>
                    <a:pt x="5701" y="1527"/>
                  </a:lnTo>
                  <a:lnTo>
                    <a:pt x="5701" y="14884"/>
                  </a:lnTo>
                  <a:cubicBezTo>
                    <a:pt x="2302" y="16034"/>
                    <a:pt x="0" y="19246"/>
                    <a:pt x="0" y="22860"/>
                  </a:cubicBezTo>
                  <a:cubicBezTo>
                    <a:pt x="0" y="26125"/>
                    <a:pt x="2195" y="28882"/>
                    <a:pt x="4765" y="30595"/>
                  </a:cubicBezTo>
                  <a:cubicBezTo>
                    <a:pt x="4890" y="30692"/>
                    <a:pt x="6629" y="30789"/>
                    <a:pt x="8427" y="30789"/>
                  </a:cubicBezTo>
                  <a:cubicBezTo>
                    <a:pt x="10094" y="30789"/>
                    <a:pt x="11811" y="30706"/>
                    <a:pt x="12339" y="30461"/>
                  </a:cubicBezTo>
                  <a:cubicBezTo>
                    <a:pt x="15176" y="29096"/>
                    <a:pt x="16836" y="26205"/>
                    <a:pt x="16836" y="22860"/>
                  </a:cubicBezTo>
                  <a:cubicBezTo>
                    <a:pt x="16836" y="19246"/>
                    <a:pt x="14534" y="16034"/>
                    <a:pt x="11135" y="14884"/>
                  </a:cubicBezTo>
                  <a:lnTo>
                    <a:pt x="11135" y="1527"/>
                  </a:lnTo>
                  <a:lnTo>
                    <a:pt x="11188" y="1527"/>
                  </a:lnTo>
                  <a:cubicBezTo>
                    <a:pt x="11214" y="1529"/>
                    <a:pt x="11238" y="1530"/>
                    <a:pt x="11262" y="1530"/>
                  </a:cubicBezTo>
                  <a:cubicBezTo>
                    <a:pt x="12242" y="1530"/>
                    <a:pt x="12234" y="1"/>
                    <a:pt x="11239" y="1"/>
                  </a:cubicBezTo>
                  <a:cubicBezTo>
                    <a:pt x="11222" y="1"/>
                    <a:pt x="11205" y="1"/>
                    <a:pt x="11188" y="2"/>
                  </a:cubicBezTo>
                  <a:lnTo>
                    <a:pt x="5648" y="2"/>
                  </a:lnTo>
                  <a:cubicBezTo>
                    <a:pt x="5631" y="1"/>
                    <a:pt x="5614" y="1"/>
                    <a:pt x="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5398100" y="3508850"/>
              <a:ext cx="471775" cy="608925"/>
            </a:xfrm>
            <a:custGeom>
              <a:avLst/>
              <a:gdLst/>
              <a:ahLst/>
              <a:cxnLst/>
              <a:rect l="l" t="t" r="r" b="b"/>
              <a:pathLst>
                <a:path w="18871" h="24357" extrusionOk="0">
                  <a:moveTo>
                    <a:pt x="1" y="0"/>
                  </a:moveTo>
                  <a:lnTo>
                    <a:pt x="1" y="24357"/>
                  </a:lnTo>
                  <a:lnTo>
                    <a:pt x="18870" y="24357"/>
                  </a:lnTo>
                  <a:lnTo>
                    <a:pt x="18870" y="0"/>
                  </a:ln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6363675" y="3320825"/>
              <a:ext cx="503875" cy="794275"/>
            </a:xfrm>
            <a:custGeom>
              <a:avLst/>
              <a:gdLst/>
              <a:ahLst/>
              <a:cxnLst/>
              <a:rect l="l" t="t" r="r" b="b"/>
              <a:pathLst>
                <a:path w="20155" h="31771" extrusionOk="0">
                  <a:moveTo>
                    <a:pt x="2383" y="0"/>
                  </a:moveTo>
                  <a:cubicBezTo>
                    <a:pt x="1071" y="0"/>
                    <a:pt x="0" y="1044"/>
                    <a:pt x="0" y="2355"/>
                  </a:cubicBezTo>
                  <a:lnTo>
                    <a:pt x="0" y="29389"/>
                  </a:lnTo>
                  <a:cubicBezTo>
                    <a:pt x="0" y="30700"/>
                    <a:pt x="1071" y="31771"/>
                    <a:pt x="2383" y="31771"/>
                  </a:cubicBezTo>
                  <a:lnTo>
                    <a:pt x="17746" y="31771"/>
                  </a:lnTo>
                  <a:cubicBezTo>
                    <a:pt x="19058" y="31771"/>
                    <a:pt x="20128" y="30700"/>
                    <a:pt x="20128" y="29389"/>
                  </a:cubicBezTo>
                  <a:lnTo>
                    <a:pt x="20155" y="2382"/>
                  </a:lnTo>
                  <a:cubicBezTo>
                    <a:pt x="20155" y="1071"/>
                    <a:pt x="19084" y="0"/>
                    <a:pt x="1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5805025" y="3390400"/>
              <a:ext cx="518525" cy="731250"/>
            </a:xfrm>
            <a:custGeom>
              <a:avLst/>
              <a:gdLst/>
              <a:ahLst/>
              <a:cxnLst/>
              <a:rect l="l" t="t" r="r" b="b"/>
              <a:pathLst>
                <a:path w="20741" h="29250" extrusionOk="0">
                  <a:moveTo>
                    <a:pt x="7331" y="1"/>
                  </a:moveTo>
                  <a:cubicBezTo>
                    <a:pt x="5886" y="27"/>
                    <a:pt x="5805" y="2142"/>
                    <a:pt x="7251" y="2276"/>
                  </a:cubicBezTo>
                  <a:lnTo>
                    <a:pt x="7304" y="8673"/>
                  </a:lnTo>
                  <a:cubicBezTo>
                    <a:pt x="7304" y="8673"/>
                    <a:pt x="3022" y="20369"/>
                    <a:pt x="1362" y="25080"/>
                  </a:cubicBezTo>
                  <a:cubicBezTo>
                    <a:pt x="1" y="28883"/>
                    <a:pt x="2582" y="29250"/>
                    <a:pt x="3627" y="29250"/>
                  </a:cubicBezTo>
                  <a:cubicBezTo>
                    <a:pt x="3877" y="29250"/>
                    <a:pt x="4039" y="29229"/>
                    <a:pt x="4039" y="29229"/>
                  </a:cubicBezTo>
                  <a:lnTo>
                    <a:pt x="16565" y="29229"/>
                  </a:lnTo>
                  <a:cubicBezTo>
                    <a:pt x="20740" y="29229"/>
                    <a:pt x="19268" y="24652"/>
                    <a:pt x="19268" y="24652"/>
                  </a:cubicBezTo>
                  <a:lnTo>
                    <a:pt x="14210" y="8807"/>
                  </a:lnTo>
                  <a:lnTo>
                    <a:pt x="14210" y="2276"/>
                  </a:lnTo>
                  <a:cubicBezTo>
                    <a:pt x="15601" y="2062"/>
                    <a:pt x="15468" y="27"/>
                    <a:pt x="1404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6084975" y="3371000"/>
              <a:ext cx="532325" cy="751375"/>
            </a:xfrm>
            <a:custGeom>
              <a:avLst/>
              <a:gdLst/>
              <a:ahLst/>
              <a:cxnLst/>
              <a:rect l="l" t="t" r="r" b="b"/>
              <a:pathLst>
                <a:path w="21293" h="30055" extrusionOk="0">
                  <a:moveTo>
                    <a:pt x="7508" y="1"/>
                  </a:moveTo>
                  <a:cubicBezTo>
                    <a:pt x="6090" y="81"/>
                    <a:pt x="6009" y="2142"/>
                    <a:pt x="7401" y="2356"/>
                  </a:cubicBezTo>
                  <a:lnTo>
                    <a:pt x="7482" y="8913"/>
                  </a:lnTo>
                  <a:cubicBezTo>
                    <a:pt x="7482" y="8913"/>
                    <a:pt x="3092" y="20904"/>
                    <a:pt x="1379" y="25776"/>
                  </a:cubicBezTo>
                  <a:cubicBezTo>
                    <a:pt x="1" y="29673"/>
                    <a:pt x="2624" y="30054"/>
                    <a:pt x="3703" y="30054"/>
                  </a:cubicBezTo>
                  <a:cubicBezTo>
                    <a:pt x="3965" y="30054"/>
                    <a:pt x="4136" y="30032"/>
                    <a:pt x="4136" y="30032"/>
                  </a:cubicBezTo>
                  <a:lnTo>
                    <a:pt x="17010" y="30032"/>
                  </a:lnTo>
                  <a:cubicBezTo>
                    <a:pt x="21293" y="30005"/>
                    <a:pt x="19767" y="25294"/>
                    <a:pt x="19767" y="25294"/>
                  </a:cubicBezTo>
                  <a:lnTo>
                    <a:pt x="14574" y="9047"/>
                  </a:lnTo>
                  <a:lnTo>
                    <a:pt x="14574" y="2356"/>
                  </a:lnTo>
                  <a:cubicBezTo>
                    <a:pt x="16020" y="2115"/>
                    <a:pt x="15859" y="27"/>
                    <a:pt x="14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6170300" y="3677475"/>
              <a:ext cx="380100" cy="414875"/>
            </a:xfrm>
            <a:custGeom>
              <a:avLst/>
              <a:gdLst/>
              <a:ahLst/>
              <a:cxnLst/>
              <a:rect l="l" t="t" r="r" b="b"/>
              <a:pathLst>
                <a:path w="15204" h="16595" extrusionOk="0">
                  <a:moveTo>
                    <a:pt x="5273" y="0"/>
                  </a:moveTo>
                  <a:lnTo>
                    <a:pt x="2275" y="9422"/>
                  </a:lnTo>
                  <a:lnTo>
                    <a:pt x="803" y="14025"/>
                  </a:lnTo>
                  <a:cubicBezTo>
                    <a:pt x="803" y="14025"/>
                    <a:pt x="0" y="16595"/>
                    <a:pt x="2570" y="16595"/>
                  </a:cubicBezTo>
                  <a:lnTo>
                    <a:pt x="13410" y="16595"/>
                  </a:lnTo>
                  <a:cubicBezTo>
                    <a:pt x="13410" y="16595"/>
                    <a:pt x="15203" y="16515"/>
                    <a:pt x="14480" y="13758"/>
                  </a:cubicBezTo>
                  <a:cubicBezTo>
                    <a:pt x="14239" y="12901"/>
                    <a:pt x="13731" y="11269"/>
                    <a:pt x="13142" y="9422"/>
                  </a:cubicBezTo>
                  <a:cubicBezTo>
                    <a:pt x="11804" y="5273"/>
                    <a:pt x="10011" y="54"/>
                    <a:pt x="10011" y="54"/>
                  </a:cubicBezTo>
                  <a:lnTo>
                    <a:pt x="5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819825" y="3204375"/>
              <a:ext cx="649600" cy="918125"/>
            </a:xfrm>
            <a:custGeom>
              <a:avLst/>
              <a:gdLst/>
              <a:ahLst/>
              <a:cxnLst/>
              <a:rect l="l" t="t" r="r" b="b"/>
              <a:pathLst>
                <a:path w="25984" h="36725" extrusionOk="0">
                  <a:moveTo>
                    <a:pt x="9175" y="1"/>
                  </a:moveTo>
                  <a:cubicBezTo>
                    <a:pt x="7355" y="28"/>
                    <a:pt x="7247" y="2704"/>
                    <a:pt x="9068" y="2865"/>
                  </a:cubicBezTo>
                  <a:lnTo>
                    <a:pt x="9121" y="10894"/>
                  </a:lnTo>
                  <a:cubicBezTo>
                    <a:pt x="9121" y="10894"/>
                    <a:pt x="3768" y="25562"/>
                    <a:pt x="1680" y="31477"/>
                  </a:cubicBezTo>
                  <a:cubicBezTo>
                    <a:pt x="1" y="36257"/>
                    <a:pt x="3205" y="36724"/>
                    <a:pt x="4523" y="36724"/>
                  </a:cubicBezTo>
                  <a:cubicBezTo>
                    <a:pt x="4844" y="36724"/>
                    <a:pt x="5053" y="36697"/>
                    <a:pt x="5053" y="36697"/>
                  </a:cubicBezTo>
                  <a:lnTo>
                    <a:pt x="20764" y="36697"/>
                  </a:lnTo>
                  <a:cubicBezTo>
                    <a:pt x="25983" y="36670"/>
                    <a:pt x="24137" y="30915"/>
                    <a:pt x="24137" y="30915"/>
                  </a:cubicBezTo>
                  <a:lnTo>
                    <a:pt x="17793" y="11055"/>
                  </a:lnTo>
                  <a:lnTo>
                    <a:pt x="17793" y="2865"/>
                  </a:lnTo>
                  <a:cubicBezTo>
                    <a:pt x="19560" y="2624"/>
                    <a:pt x="19399" y="1"/>
                    <a:pt x="1760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5924050" y="3579100"/>
              <a:ext cx="463725" cy="505900"/>
            </a:xfrm>
            <a:custGeom>
              <a:avLst/>
              <a:gdLst/>
              <a:ahLst/>
              <a:cxnLst/>
              <a:rect l="l" t="t" r="r" b="b"/>
              <a:pathLst>
                <a:path w="18549" h="20236" extrusionOk="0">
                  <a:moveTo>
                    <a:pt x="6424" y="1"/>
                  </a:moveTo>
                  <a:lnTo>
                    <a:pt x="2784" y="11483"/>
                  </a:lnTo>
                  <a:lnTo>
                    <a:pt x="964" y="17131"/>
                  </a:lnTo>
                  <a:cubicBezTo>
                    <a:pt x="964" y="17131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55"/>
                    <a:pt x="17666" y="16809"/>
                  </a:cubicBezTo>
                  <a:cubicBezTo>
                    <a:pt x="17398" y="15766"/>
                    <a:pt x="16756" y="13758"/>
                    <a:pt x="16033" y="11483"/>
                  </a:cubicBezTo>
                  <a:cubicBezTo>
                    <a:pt x="14374" y="6424"/>
                    <a:pt x="12206" y="81"/>
                    <a:pt x="12206" y="81"/>
                  </a:cubicBez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8090725" y="3085950"/>
              <a:ext cx="169325" cy="52225"/>
            </a:xfrm>
            <a:custGeom>
              <a:avLst/>
              <a:gdLst/>
              <a:ahLst/>
              <a:cxnLst/>
              <a:rect l="l" t="t" r="r" b="b"/>
              <a:pathLst>
                <a:path w="6773" h="2089" extrusionOk="0">
                  <a:moveTo>
                    <a:pt x="1" y="0"/>
                  </a:moveTo>
                  <a:lnTo>
                    <a:pt x="1" y="803"/>
                  </a:lnTo>
                  <a:lnTo>
                    <a:pt x="1232" y="803"/>
                  </a:lnTo>
                  <a:lnTo>
                    <a:pt x="1232" y="2088"/>
                  </a:lnTo>
                  <a:lnTo>
                    <a:pt x="5541" y="2088"/>
                  </a:lnTo>
                  <a:lnTo>
                    <a:pt x="5541" y="803"/>
                  </a:lnTo>
                  <a:lnTo>
                    <a:pt x="6772" y="803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5068875" y="3234500"/>
              <a:ext cx="773550" cy="881275"/>
            </a:xfrm>
            <a:custGeom>
              <a:avLst/>
              <a:gdLst/>
              <a:ahLst/>
              <a:cxnLst/>
              <a:rect l="l" t="t" r="r" b="b"/>
              <a:pathLst>
                <a:path w="30942" h="35251" extrusionOk="0">
                  <a:moveTo>
                    <a:pt x="1" y="0"/>
                  </a:moveTo>
                  <a:cubicBezTo>
                    <a:pt x="1232" y="803"/>
                    <a:pt x="4203" y="3105"/>
                    <a:pt x="4203" y="6879"/>
                  </a:cubicBezTo>
                  <a:lnTo>
                    <a:pt x="4203" y="35251"/>
                  </a:lnTo>
                  <a:lnTo>
                    <a:pt x="28265" y="35251"/>
                  </a:lnTo>
                  <a:lnTo>
                    <a:pt x="28265" y="6745"/>
                  </a:lnTo>
                  <a:cubicBezTo>
                    <a:pt x="28265" y="6719"/>
                    <a:pt x="27891" y="2650"/>
                    <a:pt x="3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6735725" y="3041125"/>
              <a:ext cx="52200" cy="168625"/>
            </a:xfrm>
            <a:custGeom>
              <a:avLst/>
              <a:gdLst/>
              <a:ahLst/>
              <a:cxnLst/>
              <a:rect l="l" t="t" r="r" b="b"/>
              <a:pathLst>
                <a:path w="2088" h="6745" extrusionOk="0">
                  <a:moveTo>
                    <a:pt x="0" y="0"/>
                  </a:moveTo>
                  <a:lnTo>
                    <a:pt x="0" y="6745"/>
                  </a:lnTo>
                  <a:lnTo>
                    <a:pt x="830" y="6745"/>
                  </a:lnTo>
                  <a:lnTo>
                    <a:pt x="830" y="5541"/>
                  </a:lnTo>
                  <a:lnTo>
                    <a:pt x="2088" y="5541"/>
                  </a:lnTo>
                  <a:lnTo>
                    <a:pt x="2088" y="1231"/>
                  </a:lnTo>
                  <a:lnTo>
                    <a:pt x="830" y="12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6515575" y="2675775"/>
              <a:ext cx="735400" cy="1454725"/>
            </a:xfrm>
            <a:custGeom>
              <a:avLst/>
              <a:gdLst/>
              <a:ahLst/>
              <a:cxnLst/>
              <a:rect l="l" t="t" r="r" b="b"/>
              <a:pathLst>
                <a:path w="29416" h="58189" extrusionOk="0">
                  <a:moveTo>
                    <a:pt x="19432" y="30111"/>
                  </a:moveTo>
                  <a:lnTo>
                    <a:pt x="19432" y="0"/>
                  </a:lnTo>
                  <a:lnTo>
                    <a:pt x="9984" y="0"/>
                  </a:lnTo>
                  <a:lnTo>
                    <a:pt x="9984" y="30111"/>
                  </a:lnTo>
                  <a:cubicBezTo>
                    <a:pt x="4015" y="32119"/>
                    <a:pt x="0" y="37713"/>
                    <a:pt x="0" y="44003"/>
                  </a:cubicBezTo>
                  <a:cubicBezTo>
                    <a:pt x="0" y="49757"/>
                    <a:pt x="3854" y="54548"/>
                    <a:pt x="8324" y="57546"/>
                  </a:cubicBezTo>
                  <a:cubicBezTo>
                    <a:pt x="8753" y="57841"/>
                    <a:pt x="19646" y="58189"/>
                    <a:pt x="21547" y="57305"/>
                  </a:cubicBezTo>
                  <a:cubicBezTo>
                    <a:pt x="26525" y="54923"/>
                    <a:pt x="29416" y="49864"/>
                    <a:pt x="29416" y="44003"/>
                  </a:cubicBezTo>
                  <a:cubicBezTo>
                    <a:pt x="29416" y="37713"/>
                    <a:pt x="25401" y="32119"/>
                    <a:pt x="19432" y="30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6765150" y="2566700"/>
              <a:ext cx="236250" cy="101050"/>
            </a:xfrm>
            <a:custGeom>
              <a:avLst/>
              <a:gdLst/>
              <a:ahLst/>
              <a:cxnLst/>
              <a:rect l="l" t="t" r="r" b="b"/>
              <a:pathLst>
                <a:path w="9450" h="4042" extrusionOk="0">
                  <a:moveTo>
                    <a:pt x="1" y="0"/>
                  </a:moveTo>
                  <a:lnTo>
                    <a:pt x="1" y="4042"/>
                  </a:lnTo>
                  <a:lnTo>
                    <a:pt x="9449" y="4042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6570429" y="3792550"/>
              <a:ext cx="640375" cy="289775"/>
            </a:xfrm>
            <a:custGeom>
              <a:avLst/>
              <a:gdLst/>
              <a:ahLst/>
              <a:cxnLst/>
              <a:rect l="l" t="t" r="r" b="b"/>
              <a:pathLst>
                <a:path w="25615" h="11591" extrusionOk="0">
                  <a:moveTo>
                    <a:pt x="0" y="1"/>
                  </a:moveTo>
                  <a:cubicBezTo>
                    <a:pt x="0" y="6398"/>
                    <a:pt x="5728" y="11590"/>
                    <a:pt x="12794" y="11590"/>
                  </a:cubicBezTo>
                  <a:cubicBezTo>
                    <a:pt x="19860" y="11590"/>
                    <a:pt x="25615" y="6398"/>
                    <a:pt x="25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4891164" y="3471375"/>
              <a:ext cx="659800" cy="653100"/>
            </a:xfrm>
            <a:custGeom>
              <a:avLst/>
              <a:gdLst/>
              <a:ahLst/>
              <a:cxnLst/>
              <a:rect l="l" t="t" r="r" b="b"/>
              <a:pathLst>
                <a:path w="26392" h="26124" extrusionOk="0">
                  <a:moveTo>
                    <a:pt x="1" y="0"/>
                  </a:moveTo>
                  <a:lnTo>
                    <a:pt x="1" y="23768"/>
                  </a:lnTo>
                  <a:cubicBezTo>
                    <a:pt x="1" y="25080"/>
                    <a:pt x="1045" y="26124"/>
                    <a:pt x="2383" y="26124"/>
                  </a:cubicBezTo>
                  <a:lnTo>
                    <a:pt x="20129" y="26124"/>
                  </a:lnTo>
                  <a:cubicBezTo>
                    <a:pt x="21440" y="26124"/>
                    <a:pt x="22511" y="25080"/>
                    <a:pt x="22511" y="23768"/>
                  </a:cubicBezTo>
                  <a:lnTo>
                    <a:pt x="22511" y="4470"/>
                  </a:lnTo>
                  <a:lnTo>
                    <a:pt x="2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4934400" y="3746400"/>
              <a:ext cx="479125" cy="331900"/>
            </a:xfrm>
            <a:custGeom>
              <a:avLst/>
              <a:gdLst/>
              <a:ahLst/>
              <a:cxnLst/>
              <a:rect l="l" t="t" r="r" b="b"/>
              <a:pathLst>
                <a:path w="19165" h="13276" extrusionOk="0">
                  <a:moveTo>
                    <a:pt x="0" y="0"/>
                  </a:moveTo>
                  <a:lnTo>
                    <a:pt x="0" y="10894"/>
                  </a:lnTo>
                  <a:cubicBezTo>
                    <a:pt x="0" y="12205"/>
                    <a:pt x="1071" y="13276"/>
                    <a:pt x="2382" y="13276"/>
                  </a:cubicBezTo>
                  <a:lnTo>
                    <a:pt x="16782" y="13276"/>
                  </a:lnTo>
                  <a:cubicBezTo>
                    <a:pt x="18094" y="13276"/>
                    <a:pt x="19137" y="12205"/>
                    <a:pt x="19164" y="10894"/>
                  </a:cubicBezTo>
                  <a:lnTo>
                    <a:pt x="191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7849175" y="3148625"/>
              <a:ext cx="651100" cy="973950"/>
            </a:xfrm>
            <a:custGeom>
              <a:avLst/>
              <a:gdLst/>
              <a:ahLst/>
              <a:cxnLst/>
              <a:rect l="l" t="t" r="r" b="b"/>
              <a:pathLst>
                <a:path w="26044" h="38958" extrusionOk="0">
                  <a:moveTo>
                    <a:pt x="8583" y="0"/>
                  </a:moveTo>
                  <a:cubicBezTo>
                    <a:pt x="7062" y="0"/>
                    <a:pt x="7069" y="2372"/>
                    <a:pt x="8606" y="2372"/>
                  </a:cubicBezTo>
                  <a:cubicBezTo>
                    <a:pt x="8654" y="2372"/>
                    <a:pt x="8702" y="2369"/>
                    <a:pt x="8753" y="2365"/>
                  </a:cubicBezTo>
                  <a:lnTo>
                    <a:pt x="8833" y="2365"/>
                  </a:lnTo>
                  <a:lnTo>
                    <a:pt x="8833" y="14382"/>
                  </a:lnTo>
                  <a:cubicBezTo>
                    <a:pt x="3560" y="16149"/>
                    <a:pt x="0" y="21101"/>
                    <a:pt x="0" y="26695"/>
                  </a:cubicBezTo>
                  <a:cubicBezTo>
                    <a:pt x="0" y="31780"/>
                    <a:pt x="3426" y="36009"/>
                    <a:pt x="7361" y="38686"/>
                  </a:cubicBezTo>
                  <a:cubicBezTo>
                    <a:pt x="7569" y="38811"/>
                    <a:pt x="10263" y="38957"/>
                    <a:pt x="13043" y="38957"/>
                  </a:cubicBezTo>
                  <a:cubicBezTo>
                    <a:pt x="15621" y="38957"/>
                    <a:pt x="18273" y="38831"/>
                    <a:pt x="19084" y="38445"/>
                  </a:cubicBezTo>
                  <a:cubicBezTo>
                    <a:pt x="23474" y="36357"/>
                    <a:pt x="26043" y="31860"/>
                    <a:pt x="26043" y="26695"/>
                  </a:cubicBezTo>
                  <a:cubicBezTo>
                    <a:pt x="26043" y="21127"/>
                    <a:pt x="22483" y="16176"/>
                    <a:pt x="17210" y="14382"/>
                  </a:cubicBezTo>
                  <a:lnTo>
                    <a:pt x="17210" y="2365"/>
                  </a:lnTo>
                  <a:lnTo>
                    <a:pt x="17318" y="2365"/>
                  </a:lnTo>
                  <a:cubicBezTo>
                    <a:pt x="17350" y="2367"/>
                    <a:pt x="17382" y="2368"/>
                    <a:pt x="17413" y="2368"/>
                  </a:cubicBezTo>
                  <a:cubicBezTo>
                    <a:pt x="18067" y="2368"/>
                    <a:pt x="18602" y="1851"/>
                    <a:pt x="18602" y="1187"/>
                  </a:cubicBezTo>
                  <a:cubicBezTo>
                    <a:pt x="18602" y="536"/>
                    <a:pt x="18087" y="2"/>
                    <a:pt x="17450" y="2"/>
                  </a:cubicBezTo>
                  <a:cubicBezTo>
                    <a:pt x="17406" y="2"/>
                    <a:pt x="17362" y="4"/>
                    <a:pt x="17318" y="9"/>
                  </a:cubicBezTo>
                  <a:lnTo>
                    <a:pt x="8753" y="9"/>
                  </a:lnTo>
                  <a:cubicBezTo>
                    <a:pt x="8694" y="3"/>
                    <a:pt x="8638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7925450" y="3846100"/>
              <a:ext cx="507225" cy="229525"/>
            </a:xfrm>
            <a:custGeom>
              <a:avLst/>
              <a:gdLst/>
              <a:ahLst/>
              <a:cxnLst/>
              <a:rect l="l" t="t" r="r" b="b"/>
              <a:pathLst>
                <a:path w="20289" h="9181" extrusionOk="0">
                  <a:moveTo>
                    <a:pt x="0" y="0"/>
                  </a:moveTo>
                  <a:cubicBezTo>
                    <a:pt x="0" y="5059"/>
                    <a:pt x="4524" y="9181"/>
                    <a:pt x="10145" y="9181"/>
                  </a:cubicBezTo>
                  <a:cubicBezTo>
                    <a:pt x="15739" y="9181"/>
                    <a:pt x="20289" y="5059"/>
                    <a:pt x="20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4823975" y="3726325"/>
              <a:ext cx="63600" cy="182700"/>
            </a:xfrm>
            <a:custGeom>
              <a:avLst/>
              <a:gdLst/>
              <a:ahLst/>
              <a:cxnLst/>
              <a:rect l="l" t="t" r="r" b="b"/>
              <a:pathLst>
                <a:path w="2544" h="7308" extrusionOk="0">
                  <a:moveTo>
                    <a:pt x="1" y="0"/>
                  </a:moveTo>
                  <a:lnTo>
                    <a:pt x="1" y="7307"/>
                  </a:lnTo>
                  <a:lnTo>
                    <a:pt x="2543" y="7307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5360475" y="2946025"/>
              <a:ext cx="832375" cy="1175350"/>
            </a:xfrm>
            <a:custGeom>
              <a:avLst/>
              <a:gdLst/>
              <a:ahLst/>
              <a:cxnLst/>
              <a:rect l="l" t="t" r="r" b="b"/>
              <a:pathLst>
                <a:path w="33295" h="47014" extrusionOk="0">
                  <a:moveTo>
                    <a:pt x="22646" y="1"/>
                  </a:moveTo>
                  <a:cubicBezTo>
                    <a:pt x="22612" y="1"/>
                    <a:pt x="22578" y="2"/>
                    <a:pt x="22543" y="3"/>
                  </a:cubicBezTo>
                  <a:lnTo>
                    <a:pt x="11757" y="3"/>
                  </a:lnTo>
                  <a:cubicBezTo>
                    <a:pt x="9401" y="30"/>
                    <a:pt x="9268" y="3483"/>
                    <a:pt x="11623" y="3697"/>
                  </a:cubicBezTo>
                  <a:lnTo>
                    <a:pt x="11703" y="13975"/>
                  </a:lnTo>
                  <a:cubicBezTo>
                    <a:pt x="11703" y="13975"/>
                    <a:pt x="4825" y="32738"/>
                    <a:pt x="2148" y="40312"/>
                  </a:cubicBezTo>
                  <a:cubicBezTo>
                    <a:pt x="1" y="46411"/>
                    <a:pt x="4072" y="47014"/>
                    <a:pt x="5767" y="47014"/>
                  </a:cubicBezTo>
                  <a:cubicBezTo>
                    <a:pt x="6184" y="47014"/>
                    <a:pt x="6457" y="46977"/>
                    <a:pt x="6457" y="46977"/>
                  </a:cubicBezTo>
                  <a:lnTo>
                    <a:pt x="26612" y="46977"/>
                  </a:lnTo>
                  <a:cubicBezTo>
                    <a:pt x="26624" y="46977"/>
                    <a:pt x="26636" y="46977"/>
                    <a:pt x="26648" y="46977"/>
                  </a:cubicBezTo>
                  <a:cubicBezTo>
                    <a:pt x="33295" y="46977"/>
                    <a:pt x="30921" y="39616"/>
                    <a:pt x="30921" y="39616"/>
                  </a:cubicBezTo>
                  <a:lnTo>
                    <a:pt x="22811" y="14189"/>
                  </a:lnTo>
                  <a:lnTo>
                    <a:pt x="22811" y="3697"/>
                  </a:lnTo>
                  <a:cubicBezTo>
                    <a:pt x="23828" y="3617"/>
                    <a:pt x="24604" y="2733"/>
                    <a:pt x="24524" y="1716"/>
                  </a:cubicBezTo>
                  <a:cubicBezTo>
                    <a:pt x="24446" y="734"/>
                    <a:pt x="23619" y="1"/>
                    <a:pt x="2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5675186" y="2871211"/>
              <a:ext cx="233550" cy="71625"/>
            </a:xfrm>
            <a:custGeom>
              <a:avLst/>
              <a:gdLst/>
              <a:ahLst/>
              <a:cxnLst/>
              <a:rect l="l" t="t" r="r" b="b"/>
              <a:pathLst>
                <a:path w="9342" h="2865" extrusionOk="0">
                  <a:moveTo>
                    <a:pt x="1" y="1"/>
                  </a:moveTo>
                  <a:lnTo>
                    <a:pt x="1" y="1125"/>
                  </a:lnTo>
                  <a:lnTo>
                    <a:pt x="1687" y="1125"/>
                  </a:lnTo>
                  <a:lnTo>
                    <a:pt x="1687" y="2864"/>
                  </a:lnTo>
                  <a:lnTo>
                    <a:pt x="7655" y="2864"/>
                  </a:lnTo>
                  <a:lnTo>
                    <a:pt x="7655" y="1125"/>
                  </a:lnTo>
                  <a:lnTo>
                    <a:pt x="9342" y="1125"/>
                  </a:lnTo>
                  <a:lnTo>
                    <a:pt x="9342" y="1"/>
                  </a:lnTo>
                  <a:close/>
                </a:path>
              </a:pathLst>
            </a:custGeom>
            <a:solidFill>
              <a:srgbClr val="DDA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5582775" y="3425875"/>
              <a:ext cx="424275" cy="368050"/>
            </a:xfrm>
            <a:custGeom>
              <a:avLst/>
              <a:gdLst/>
              <a:ahLst/>
              <a:cxnLst/>
              <a:rect l="l" t="t" r="r" b="b"/>
              <a:pathLst>
                <a:path w="16971" h="14722" extrusionOk="0">
                  <a:moveTo>
                    <a:pt x="4685" y="0"/>
                  </a:moveTo>
                  <a:lnTo>
                    <a:pt x="1" y="14721"/>
                  </a:lnTo>
                  <a:lnTo>
                    <a:pt x="16970" y="14721"/>
                  </a:lnTo>
                  <a:cubicBezTo>
                    <a:pt x="14883" y="8271"/>
                    <a:pt x="12099" y="107"/>
                    <a:pt x="12099" y="107"/>
                  </a:cubicBezTo>
                  <a:lnTo>
                    <a:pt x="4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5494450" y="3794575"/>
              <a:ext cx="593550" cy="280375"/>
            </a:xfrm>
            <a:custGeom>
              <a:avLst/>
              <a:gdLst/>
              <a:ahLst/>
              <a:cxnLst/>
              <a:rect l="l" t="t" r="r" b="b"/>
              <a:pathLst>
                <a:path w="23742" h="11215" extrusionOk="0">
                  <a:moveTo>
                    <a:pt x="3534" y="0"/>
                  </a:moveTo>
                  <a:lnTo>
                    <a:pt x="1232" y="7227"/>
                  </a:lnTo>
                  <a:cubicBezTo>
                    <a:pt x="1232" y="7227"/>
                    <a:pt x="1" y="11215"/>
                    <a:pt x="4016" y="11215"/>
                  </a:cubicBezTo>
                  <a:lnTo>
                    <a:pt x="20985" y="11215"/>
                  </a:lnTo>
                  <a:cubicBezTo>
                    <a:pt x="20985" y="11215"/>
                    <a:pt x="23742" y="11108"/>
                    <a:pt x="22618" y="6825"/>
                  </a:cubicBezTo>
                  <a:cubicBezTo>
                    <a:pt x="22270" y="5487"/>
                    <a:pt x="21467" y="2891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8966150" y="3204375"/>
              <a:ext cx="650250" cy="918125"/>
            </a:xfrm>
            <a:custGeom>
              <a:avLst/>
              <a:gdLst/>
              <a:ahLst/>
              <a:cxnLst/>
              <a:rect l="l" t="t" r="r" b="b"/>
              <a:pathLst>
                <a:path w="26010" h="36725" extrusionOk="0">
                  <a:moveTo>
                    <a:pt x="9200" y="1"/>
                  </a:moveTo>
                  <a:cubicBezTo>
                    <a:pt x="7380" y="28"/>
                    <a:pt x="7273" y="2704"/>
                    <a:pt x="9067" y="2865"/>
                  </a:cubicBezTo>
                  <a:lnTo>
                    <a:pt x="9147" y="10894"/>
                  </a:lnTo>
                  <a:cubicBezTo>
                    <a:pt x="9147" y="10894"/>
                    <a:pt x="3767" y="25562"/>
                    <a:pt x="1679" y="31477"/>
                  </a:cubicBezTo>
                  <a:cubicBezTo>
                    <a:pt x="0" y="36257"/>
                    <a:pt x="3204" y="36724"/>
                    <a:pt x="4522" y="36724"/>
                  </a:cubicBezTo>
                  <a:cubicBezTo>
                    <a:pt x="4843" y="36724"/>
                    <a:pt x="5052" y="36697"/>
                    <a:pt x="5052" y="36697"/>
                  </a:cubicBezTo>
                  <a:lnTo>
                    <a:pt x="20790" y="36697"/>
                  </a:lnTo>
                  <a:cubicBezTo>
                    <a:pt x="26009" y="36670"/>
                    <a:pt x="24162" y="30915"/>
                    <a:pt x="24162" y="30915"/>
                  </a:cubicBezTo>
                  <a:lnTo>
                    <a:pt x="17792" y="11055"/>
                  </a:lnTo>
                  <a:lnTo>
                    <a:pt x="17792" y="2865"/>
                  </a:lnTo>
                  <a:cubicBezTo>
                    <a:pt x="19585" y="2624"/>
                    <a:pt x="19398" y="1"/>
                    <a:pt x="17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9063000" y="3566400"/>
              <a:ext cx="463725" cy="505875"/>
            </a:xfrm>
            <a:custGeom>
              <a:avLst/>
              <a:gdLst/>
              <a:ahLst/>
              <a:cxnLst/>
              <a:rect l="l" t="t" r="r" b="b"/>
              <a:pathLst>
                <a:path w="18549" h="20235" extrusionOk="0">
                  <a:moveTo>
                    <a:pt x="6424" y="0"/>
                  </a:moveTo>
                  <a:lnTo>
                    <a:pt x="2757" y="11483"/>
                  </a:lnTo>
                  <a:lnTo>
                    <a:pt x="964" y="17130"/>
                  </a:lnTo>
                  <a:cubicBezTo>
                    <a:pt x="964" y="17130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81"/>
                    <a:pt x="17665" y="16809"/>
                  </a:cubicBezTo>
                  <a:cubicBezTo>
                    <a:pt x="17371" y="15765"/>
                    <a:pt x="16755" y="13758"/>
                    <a:pt x="16006" y="11483"/>
                  </a:cubicBezTo>
                  <a:cubicBezTo>
                    <a:pt x="14373" y="6424"/>
                    <a:pt x="12205" y="80"/>
                    <a:pt x="12205" y="80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9297850" y="3567050"/>
              <a:ext cx="228875" cy="505225"/>
            </a:xfrm>
            <a:custGeom>
              <a:avLst/>
              <a:gdLst/>
              <a:ahLst/>
              <a:cxnLst/>
              <a:rect l="l" t="t" r="r" b="b"/>
              <a:pathLst>
                <a:path w="9155" h="20209" extrusionOk="0">
                  <a:moveTo>
                    <a:pt x="8271" y="16783"/>
                  </a:moveTo>
                  <a:cubicBezTo>
                    <a:pt x="7977" y="15739"/>
                    <a:pt x="7361" y="13732"/>
                    <a:pt x="6612" y="11457"/>
                  </a:cubicBezTo>
                  <a:cubicBezTo>
                    <a:pt x="4979" y="6398"/>
                    <a:pt x="2811" y="54"/>
                    <a:pt x="2811" y="54"/>
                  </a:cubicBezTo>
                  <a:lnTo>
                    <a:pt x="1" y="1"/>
                  </a:lnTo>
                  <a:lnTo>
                    <a:pt x="1" y="20209"/>
                  </a:lnTo>
                  <a:lnTo>
                    <a:pt x="6987" y="20209"/>
                  </a:lnTo>
                  <a:cubicBezTo>
                    <a:pt x="6987" y="20209"/>
                    <a:pt x="9155" y="20155"/>
                    <a:pt x="8271" y="16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7748125" y="3286025"/>
              <a:ext cx="157275" cy="48200"/>
            </a:xfrm>
            <a:custGeom>
              <a:avLst/>
              <a:gdLst/>
              <a:ahLst/>
              <a:cxnLst/>
              <a:rect l="l" t="t" r="r" b="b"/>
              <a:pathLst>
                <a:path w="6291" h="1928" extrusionOk="0">
                  <a:moveTo>
                    <a:pt x="1" y="0"/>
                  </a:moveTo>
                  <a:lnTo>
                    <a:pt x="1" y="776"/>
                  </a:lnTo>
                  <a:lnTo>
                    <a:pt x="1151" y="776"/>
                  </a:lnTo>
                  <a:lnTo>
                    <a:pt x="1151" y="1927"/>
                  </a:lnTo>
                  <a:lnTo>
                    <a:pt x="5166" y="1927"/>
                  </a:lnTo>
                  <a:lnTo>
                    <a:pt x="5166" y="776"/>
                  </a:lnTo>
                  <a:lnTo>
                    <a:pt x="6290" y="776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7546050" y="3331525"/>
              <a:ext cx="560100" cy="790850"/>
            </a:xfrm>
            <a:custGeom>
              <a:avLst/>
              <a:gdLst/>
              <a:ahLst/>
              <a:cxnLst/>
              <a:rect l="l" t="t" r="r" b="b"/>
              <a:pathLst>
                <a:path w="22404" h="31634" extrusionOk="0">
                  <a:moveTo>
                    <a:pt x="15203" y="0"/>
                  </a:moveTo>
                  <a:cubicBezTo>
                    <a:pt x="15194" y="0"/>
                    <a:pt x="15185" y="0"/>
                    <a:pt x="15176" y="0"/>
                  </a:cubicBezTo>
                  <a:lnTo>
                    <a:pt x="7923" y="0"/>
                  </a:lnTo>
                  <a:cubicBezTo>
                    <a:pt x="6317" y="0"/>
                    <a:pt x="6210" y="2356"/>
                    <a:pt x="7816" y="2463"/>
                  </a:cubicBezTo>
                  <a:lnTo>
                    <a:pt x="7869" y="9395"/>
                  </a:lnTo>
                  <a:cubicBezTo>
                    <a:pt x="7869" y="9395"/>
                    <a:pt x="3239" y="22002"/>
                    <a:pt x="1446" y="27114"/>
                  </a:cubicBezTo>
                  <a:cubicBezTo>
                    <a:pt x="0" y="31234"/>
                    <a:pt x="2780" y="31634"/>
                    <a:pt x="3913" y="31634"/>
                  </a:cubicBezTo>
                  <a:cubicBezTo>
                    <a:pt x="4186" y="31634"/>
                    <a:pt x="4363" y="31611"/>
                    <a:pt x="4363" y="31611"/>
                  </a:cubicBezTo>
                  <a:lnTo>
                    <a:pt x="17907" y="31611"/>
                  </a:lnTo>
                  <a:cubicBezTo>
                    <a:pt x="22403" y="31584"/>
                    <a:pt x="20797" y="26632"/>
                    <a:pt x="20797" y="26632"/>
                  </a:cubicBezTo>
                  <a:lnTo>
                    <a:pt x="15337" y="9529"/>
                  </a:lnTo>
                  <a:lnTo>
                    <a:pt x="15337" y="2463"/>
                  </a:lnTo>
                  <a:cubicBezTo>
                    <a:pt x="16880" y="2277"/>
                    <a:pt x="16731" y="0"/>
                    <a:pt x="15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7636375" y="3654050"/>
              <a:ext cx="399500" cy="436300"/>
            </a:xfrm>
            <a:custGeom>
              <a:avLst/>
              <a:gdLst/>
              <a:ahLst/>
              <a:cxnLst/>
              <a:rect l="l" t="t" r="r" b="b"/>
              <a:pathLst>
                <a:path w="15980" h="17452" extrusionOk="0">
                  <a:moveTo>
                    <a:pt x="5541" y="0"/>
                  </a:moveTo>
                  <a:lnTo>
                    <a:pt x="2383" y="9904"/>
                  </a:lnTo>
                  <a:lnTo>
                    <a:pt x="830" y="14775"/>
                  </a:lnTo>
                  <a:cubicBezTo>
                    <a:pt x="830" y="14775"/>
                    <a:pt x="1" y="17452"/>
                    <a:pt x="2704" y="17452"/>
                  </a:cubicBezTo>
                  <a:lnTo>
                    <a:pt x="14106" y="17452"/>
                  </a:lnTo>
                  <a:cubicBezTo>
                    <a:pt x="14106" y="17452"/>
                    <a:pt x="15980" y="17371"/>
                    <a:pt x="15204" y="14481"/>
                  </a:cubicBezTo>
                  <a:cubicBezTo>
                    <a:pt x="14963" y="13597"/>
                    <a:pt x="14427" y="11858"/>
                    <a:pt x="13785" y="9904"/>
                  </a:cubicBezTo>
                  <a:cubicBezTo>
                    <a:pt x="12393" y="5541"/>
                    <a:pt x="10520" y="81"/>
                    <a:pt x="10520" y="81"/>
                  </a:cubicBezTo>
                  <a:lnTo>
                    <a:pt x="5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3750675" y="4122450"/>
              <a:ext cx="7041400" cy="25"/>
            </a:xfrm>
            <a:custGeom>
              <a:avLst/>
              <a:gdLst/>
              <a:ahLst/>
              <a:cxnLst/>
              <a:rect l="l" t="t" r="r" b="b"/>
              <a:pathLst>
                <a:path w="281656" h="1" extrusionOk="0">
                  <a:moveTo>
                    <a:pt x="1" y="0"/>
                  </a:moveTo>
                  <a:lnTo>
                    <a:pt x="28165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/>
          <p:nvPr/>
        </p:nvSpPr>
        <p:spPr>
          <a:xfrm>
            <a:off x="-662550" y="-1362900"/>
            <a:ext cx="3805800" cy="380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 PICTURE IS WORTH A THOUSAND WORDS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 OF THE MONTH</a:t>
            </a:r>
            <a:endParaRPr/>
          </a:p>
        </p:txBody>
      </p:sp>
      <p:sp>
        <p:nvSpPr>
          <p:cNvPr id="218" name="Google Shape;218;p32"/>
          <p:cNvSpPr/>
          <p:nvPr/>
        </p:nvSpPr>
        <p:spPr>
          <a:xfrm rot="5990292">
            <a:off x="4233746" y="2861279"/>
            <a:ext cx="1931965" cy="881657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/>
          <p:nvPr/>
        </p:nvSpPr>
        <p:spPr>
          <a:xfrm rot="-1853308">
            <a:off x="3061826" y="1966252"/>
            <a:ext cx="2991614" cy="960775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2"/>
          <p:cNvSpPr/>
          <p:nvPr/>
        </p:nvSpPr>
        <p:spPr>
          <a:xfrm rot="-207137">
            <a:off x="4764295" y="3421688"/>
            <a:ext cx="717402" cy="717402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3364913" y="2579775"/>
            <a:ext cx="717300" cy="717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5078438" y="1561600"/>
            <a:ext cx="717300" cy="7173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1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planet. It’s composed mostly of hydrogen and helium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ctrTitle" idx="2"/>
          </p:nvPr>
        </p:nvSpPr>
        <p:spPr>
          <a:xfrm flipH="1">
            <a:off x="5754257" y="326308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3"/>
          </p:nvPr>
        </p:nvSpPr>
        <p:spPr>
          <a:xfrm flipH="1">
            <a:off x="5754257" y="3659612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ctrTitle"/>
          </p:nvPr>
        </p:nvSpPr>
        <p:spPr>
          <a:xfrm flipH="1">
            <a:off x="3343913" y="2739250"/>
            <a:ext cx="7593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01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 flipH="1">
            <a:off x="5047163" y="1678341"/>
            <a:ext cx="7797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02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9" name="Google Shape;229;p32"/>
          <p:cNvSpPr txBox="1">
            <a:spLocks noGrp="1"/>
          </p:cNvSpPr>
          <p:nvPr>
            <p:ph type="ctrTitle"/>
          </p:nvPr>
        </p:nvSpPr>
        <p:spPr>
          <a:xfrm flipH="1">
            <a:off x="4834388" y="3537750"/>
            <a:ext cx="576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03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ctrTitle" idx="4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5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658695">
            <a:off x="2839411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1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long texts</a:t>
            </a: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4827525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3">
            <a:alphaModFix/>
          </a:blip>
          <a:srcRect l="29301" t="10240" r="17713" b="10248"/>
          <a:stretch/>
        </p:blipFill>
        <p:spPr>
          <a:xfrm>
            <a:off x="4827525" y="812100"/>
            <a:ext cx="3049500" cy="3050100"/>
          </a:xfrm>
          <a:prstGeom prst="ellipse">
            <a:avLst/>
          </a:prstGeom>
          <a:noFill/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DEPTH</a:t>
            </a:r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title" idx="2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DEPTH</a:t>
            </a:r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ctrTitle" idx="4294967295"/>
          </p:nvPr>
        </p:nvSpPr>
        <p:spPr>
          <a:xfrm>
            <a:off x="717712" y="1820930"/>
            <a:ext cx="15648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MERCURY</a:t>
            </a:r>
            <a:endParaRPr sz="2200"/>
          </a:p>
        </p:txBody>
      </p:sp>
      <p:sp>
        <p:nvSpPr>
          <p:cNvPr id="280" name="Google Shape;280;p37"/>
          <p:cNvSpPr txBox="1">
            <a:spLocks noGrp="1"/>
          </p:cNvSpPr>
          <p:nvPr>
            <p:ph type="subTitle" idx="4294967295"/>
          </p:nvPr>
        </p:nvSpPr>
        <p:spPr>
          <a:xfrm>
            <a:off x="618975" y="2252400"/>
            <a:ext cx="17622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281" name="Google Shape;281;p37"/>
          <p:cNvSpPr txBox="1">
            <a:spLocks noGrp="1"/>
          </p:cNvSpPr>
          <p:nvPr>
            <p:ph type="ctrTitle" idx="4294967295"/>
          </p:nvPr>
        </p:nvSpPr>
        <p:spPr>
          <a:xfrm>
            <a:off x="818062" y="3490667"/>
            <a:ext cx="1364100" cy="5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VENUS</a:t>
            </a:r>
            <a:endParaRPr sz="2200"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4294967295"/>
          </p:nvPr>
        </p:nvSpPr>
        <p:spPr>
          <a:xfrm>
            <a:off x="618975" y="3838334"/>
            <a:ext cx="17622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has a beautiful name, but it’s terribly hot</a:t>
            </a:r>
            <a:endParaRPr sz="1400"/>
          </a:p>
        </p:txBody>
      </p:sp>
      <p:sp>
        <p:nvSpPr>
          <p:cNvPr id="283" name="Google Shape;283;p37"/>
          <p:cNvSpPr txBox="1">
            <a:spLocks noGrp="1"/>
          </p:cNvSpPr>
          <p:nvPr>
            <p:ph type="ctrTitle" idx="4294967295"/>
          </p:nvPr>
        </p:nvSpPr>
        <p:spPr>
          <a:xfrm>
            <a:off x="2603662" y="1820930"/>
            <a:ext cx="15648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MARS</a:t>
            </a:r>
            <a:endParaRPr sz="2200"/>
          </a:p>
        </p:txBody>
      </p:sp>
      <p:sp>
        <p:nvSpPr>
          <p:cNvPr id="284" name="Google Shape;284;p37"/>
          <p:cNvSpPr txBox="1">
            <a:spLocks noGrp="1"/>
          </p:cNvSpPr>
          <p:nvPr>
            <p:ph type="subTitle" idx="4294967295"/>
          </p:nvPr>
        </p:nvSpPr>
        <p:spPr>
          <a:xfrm>
            <a:off x="2504925" y="2252400"/>
            <a:ext cx="17622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Despite being red, Mars is actually a cold place</a:t>
            </a:r>
            <a:endParaRPr sz="1400"/>
          </a:p>
        </p:txBody>
      </p:sp>
      <p:sp>
        <p:nvSpPr>
          <p:cNvPr id="285" name="Google Shape;285;p37"/>
          <p:cNvSpPr txBox="1">
            <a:spLocks noGrp="1"/>
          </p:cNvSpPr>
          <p:nvPr>
            <p:ph type="ctrTitle" idx="4294967295"/>
          </p:nvPr>
        </p:nvSpPr>
        <p:spPr>
          <a:xfrm>
            <a:off x="2704012" y="3490667"/>
            <a:ext cx="1364100" cy="5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NEPTUNE</a:t>
            </a:r>
            <a:endParaRPr sz="2200"/>
          </a:p>
        </p:txBody>
      </p:sp>
      <p:sp>
        <p:nvSpPr>
          <p:cNvPr id="286" name="Google Shape;286;p37"/>
          <p:cNvSpPr txBox="1">
            <a:spLocks noGrp="1"/>
          </p:cNvSpPr>
          <p:nvPr>
            <p:ph type="subTitle" idx="4294967295"/>
          </p:nvPr>
        </p:nvSpPr>
        <p:spPr>
          <a:xfrm>
            <a:off x="2504925" y="3838334"/>
            <a:ext cx="17622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Neptune is the farthest planet from the Sun</a:t>
            </a:r>
            <a:endParaRPr sz="1400"/>
          </a:p>
        </p:txBody>
      </p:sp>
      <p:sp>
        <p:nvSpPr>
          <p:cNvPr id="287" name="Google Shape;287;p37"/>
          <p:cNvSpPr/>
          <p:nvPr/>
        </p:nvSpPr>
        <p:spPr>
          <a:xfrm>
            <a:off x="1276150" y="1524075"/>
            <a:ext cx="447900" cy="44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3162075" y="1524075"/>
            <a:ext cx="447900" cy="44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>
            <a:off x="1276150" y="3114750"/>
            <a:ext cx="447900" cy="44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3162075" y="3114750"/>
            <a:ext cx="447900" cy="447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7"/>
          <p:cNvSpPr txBox="1">
            <a:spLocks noGrp="1"/>
          </p:cNvSpPr>
          <p:nvPr>
            <p:ph type="subTitle" idx="4294967295"/>
          </p:nvPr>
        </p:nvSpPr>
        <p:spPr>
          <a:xfrm>
            <a:off x="4452550" y="4437078"/>
            <a:ext cx="1762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2013</a:t>
            </a:r>
            <a:endParaRPr sz="1400"/>
          </a:p>
        </p:txBody>
      </p:sp>
      <p:sp>
        <p:nvSpPr>
          <p:cNvPr id="292" name="Google Shape;292;p37"/>
          <p:cNvSpPr txBox="1">
            <a:spLocks noGrp="1"/>
          </p:cNvSpPr>
          <p:nvPr>
            <p:ph type="subTitle" idx="4294967295"/>
          </p:nvPr>
        </p:nvSpPr>
        <p:spPr>
          <a:xfrm>
            <a:off x="5514338" y="4437078"/>
            <a:ext cx="1762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2015</a:t>
            </a:r>
            <a:endParaRPr sz="1400"/>
          </a:p>
        </p:txBody>
      </p:sp>
      <p:sp>
        <p:nvSpPr>
          <p:cNvPr id="293" name="Google Shape;293;p37"/>
          <p:cNvSpPr txBox="1">
            <a:spLocks noGrp="1"/>
          </p:cNvSpPr>
          <p:nvPr>
            <p:ph type="subTitle" idx="4294967295"/>
          </p:nvPr>
        </p:nvSpPr>
        <p:spPr>
          <a:xfrm>
            <a:off x="6628741" y="4437078"/>
            <a:ext cx="1762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2018</a:t>
            </a:r>
            <a:endParaRPr sz="1400"/>
          </a:p>
        </p:txBody>
      </p:sp>
      <p:pic>
        <p:nvPicPr>
          <p:cNvPr id="294" name="Google Shape;294;p37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3712" y="1243584"/>
            <a:ext cx="3675888" cy="3172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580</Words>
  <Application>Microsoft Office PowerPoint</Application>
  <PresentationFormat>On-screen Show (16:9)</PresentationFormat>
  <Paragraphs>142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Teko Light</vt:lpstr>
      <vt:lpstr>Proxima Nova</vt:lpstr>
      <vt:lpstr>Arial</vt:lpstr>
      <vt:lpstr>Proxima Nova Semibold</vt:lpstr>
      <vt:lpstr>Hind Vadodara Light</vt:lpstr>
      <vt:lpstr>Raleway</vt:lpstr>
      <vt:lpstr>Fira Sans Extra Condensed Medium</vt:lpstr>
      <vt:lpstr>Roboto Condensed Light</vt:lpstr>
      <vt:lpstr>Nunito Light</vt:lpstr>
      <vt:lpstr>Science Fair Newsletter by Slidesgo</vt:lpstr>
      <vt:lpstr>SlidesGo Final Pages</vt:lpstr>
      <vt:lpstr>SCIENCE FAIR NEWSLETTER</vt:lpstr>
      <vt:lpstr>TABLE OF CONTENTS</vt:lpstr>
      <vt:lpstr>01</vt:lpstr>
      <vt:lpstr>1st ANNOUNCEMENT</vt:lpstr>
      <vt:lpstr>A PICTURE IS WORTH A THOUSAND WORDS</vt:lpstr>
      <vt:lpstr>HIGHLIGHTS OF THE MONTH</vt:lpstr>
      <vt:lpstr>A PICTURE ALWAYS REINFORCES THE CONCEPT</vt:lpstr>
      <vt:lpstr>IN DEPTH</vt:lpstr>
      <vt:lpstr>IN DEPTH</vt:lpstr>
      <vt:lpstr>SECTOR NEWS</vt:lpstr>
      <vt:lpstr>IN BRIEF</vt:lpstr>
      <vt:lpstr>OUR NUMBERS</vt:lpstr>
      <vt:lpstr>WELCOME</vt:lpstr>
      <vt:lpstr>EVENTS</vt:lpstr>
      <vt:lpstr>IN BRIEF</vt:lpstr>
      <vt:lpstr>THANK YOU</vt:lpstr>
      <vt:lpstr>REVIEW OF PAST EVENTS</vt:lpstr>
      <vt:lpstr>MAY 04</vt:lpstr>
      <vt:lpstr>ALTERNATIVE RESOURCES</vt:lpstr>
      <vt:lpstr>Fonts &amp; colors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girish pillai</cp:lastModifiedBy>
  <cp:revision>2</cp:revision>
  <dcterms:modified xsi:type="dcterms:W3CDTF">2024-07-01T18:20:11Z</dcterms:modified>
</cp:coreProperties>
</file>